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6" r:id="rId1"/>
  </p:sldMasterIdLst>
  <p:notesMasterIdLst>
    <p:notesMasterId r:id="rId52"/>
  </p:notesMasterIdLst>
  <p:sldIdLst>
    <p:sldId id="256" r:id="rId2"/>
    <p:sldId id="274" r:id="rId3"/>
    <p:sldId id="257" r:id="rId4"/>
    <p:sldId id="258" r:id="rId5"/>
    <p:sldId id="259" r:id="rId6"/>
    <p:sldId id="272" r:id="rId7"/>
    <p:sldId id="311" r:id="rId8"/>
    <p:sldId id="294" r:id="rId9"/>
    <p:sldId id="261" r:id="rId10"/>
    <p:sldId id="290" r:id="rId11"/>
    <p:sldId id="296" r:id="rId12"/>
    <p:sldId id="291" r:id="rId13"/>
    <p:sldId id="278" r:id="rId14"/>
    <p:sldId id="299" r:id="rId15"/>
    <p:sldId id="262" r:id="rId16"/>
    <p:sldId id="260" r:id="rId17"/>
    <p:sldId id="289" r:id="rId18"/>
    <p:sldId id="292" r:id="rId19"/>
    <p:sldId id="303" r:id="rId20"/>
    <p:sldId id="310" r:id="rId21"/>
    <p:sldId id="266" r:id="rId22"/>
    <p:sldId id="263" r:id="rId23"/>
    <p:sldId id="308" r:id="rId24"/>
    <p:sldId id="304" r:id="rId25"/>
    <p:sldId id="307" r:id="rId26"/>
    <p:sldId id="283" r:id="rId27"/>
    <p:sldId id="264" r:id="rId28"/>
    <p:sldId id="300" r:id="rId29"/>
    <p:sldId id="301" r:id="rId30"/>
    <p:sldId id="312" r:id="rId31"/>
    <p:sldId id="275" r:id="rId32"/>
    <p:sldId id="286" r:id="rId33"/>
    <p:sldId id="287" r:id="rId34"/>
    <p:sldId id="305" r:id="rId35"/>
    <p:sldId id="265" r:id="rId36"/>
    <p:sldId id="281" r:id="rId37"/>
    <p:sldId id="306" r:id="rId38"/>
    <p:sldId id="297" r:id="rId39"/>
    <p:sldId id="267" r:id="rId40"/>
    <p:sldId id="268" r:id="rId41"/>
    <p:sldId id="269" r:id="rId42"/>
    <p:sldId id="277" r:id="rId43"/>
    <p:sldId id="276" r:id="rId44"/>
    <p:sldId id="298" r:id="rId45"/>
    <p:sldId id="270" r:id="rId46"/>
    <p:sldId id="279" r:id="rId47"/>
    <p:sldId id="280" r:id="rId48"/>
    <p:sldId id="295" r:id="rId49"/>
    <p:sldId id="271" r:id="rId50"/>
    <p:sldId id="28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3E842-0B95-6F4B-8AD6-E0006984EBA7}" v="489" dt="2019-09-27T18:27:48.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05"/>
    <p:restoredTop sz="95970"/>
  </p:normalViewPr>
  <p:slideViewPr>
    <p:cSldViewPr snapToGrid="0" snapToObjects="1">
      <p:cViewPr varScale="1">
        <p:scale>
          <a:sx n="76" d="100"/>
          <a:sy n="76" d="100"/>
        </p:scale>
        <p:origin x="216"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my Lloyd" userId="96c814ff8cde19ae" providerId="LiveId" clId="{FC03E842-0B95-6F4B-8AD6-E0006984EBA7}"/>
    <pc:docChg chg="undo custSel mod addSld delSld modSld sldOrd">
      <pc:chgData name="Jimmy Lloyd" userId="96c814ff8cde19ae" providerId="LiveId" clId="{FC03E842-0B95-6F4B-8AD6-E0006984EBA7}" dt="2019-09-27T18:28:22.580" v="2432" actId="20577"/>
      <pc:docMkLst>
        <pc:docMk/>
      </pc:docMkLst>
      <pc:sldChg chg="delSp">
        <pc:chgData name="Jimmy Lloyd" userId="96c814ff8cde19ae" providerId="LiveId" clId="{FC03E842-0B95-6F4B-8AD6-E0006984EBA7}" dt="2019-09-23T13:05:20.192" v="273" actId="478"/>
        <pc:sldMkLst>
          <pc:docMk/>
          <pc:sldMk cId="3421255588" sldId="256"/>
        </pc:sldMkLst>
        <pc:inkChg chg="del">
          <ac:chgData name="Jimmy Lloyd" userId="96c814ff8cde19ae" providerId="LiveId" clId="{FC03E842-0B95-6F4B-8AD6-E0006984EBA7}" dt="2019-09-23T13:05:20.192" v="273" actId="478"/>
          <ac:inkMkLst>
            <pc:docMk/>
            <pc:sldMk cId="3421255588" sldId="256"/>
            <ac:inkMk id="4" creationId="{ECE0698C-ED0F-B640-988C-BA9E00550BB7}"/>
          </ac:inkMkLst>
        </pc:inkChg>
      </pc:sldChg>
      <pc:sldChg chg="addSp delSp modSp mod setBg setClrOvrMap">
        <pc:chgData name="Jimmy Lloyd" userId="96c814ff8cde19ae" providerId="LiveId" clId="{FC03E842-0B95-6F4B-8AD6-E0006984EBA7}" dt="2019-09-25T12:53:46.101" v="1124" actId="20577"/>
        <pc:sldMkLst>
          <pc:docMk/>
          <pc:sldMk cId="3600922700" sldId="257"/>
        </pc:sldMkLst>
        <pc:spChg chg="mod">
          <ac:chgData name="Jimmy Lloyd" userId="96c814ff8cde19ae" providerId="LiveId" clId="{FC03E842-0B95-6F4B-8AD6-E0006984EBA7}" dt="2019-09-25T12:52:38.151" v="1055" actId="26606"/>
          <ac:spMkLst>
            <pc:docMk/>
            <pc:sldMk cId="3600922700" sldId="257"/>
            <ac:spMk id="2" creationId="{C15E43A0-77AE-0043-9062-3B6A45724332}"/>
          </ac:spMkLst>
        </pc:spChg>
        <pc:spChg chg="add del mod">
          <ac:chgData name="Jimmy Lloyd" userId="96c814ff8cde19ae" providerId="LiveId" clId="{FC03E842-0B95-6F4B-8AD6-E0006984EBA7}" dt="2019-09-25T12:53:46.101" v="1124" actId="20577"/>
          <ac:spMkLst>
            <pc:docMk/>
            <pc:sldMk cId="3600922700" sldId="257"/>
            <ac:spMk id="3" creationId="{6393AFF2-4556-764D-B899-ADEBBAEBB9F2}"/>
          </ac:spMkLst>
        </pc:spChg>
        <pc:spChg chg="add del">
          <ac:chgData name="Jimmy Lloyd" userId="96c814ff8cde19ae" providerId="LiveId" clId="{FC03E842-0B95-6F4B-8AD6-E0006984EBA7}" dt="2019-09-25T12:52:18.900" v="1047" actId="26606"/>
          <ac:spMkLst>
            <pc:docMk/>
            <pc:sldMk cId="3600922700" sldId="257"/>
            <ac:spMk id="8" creationId="{74CD14DB-BB81-479F-A1FC-1C75640E9F84}"/>
          </ac:spMkLst>
        </pc:spChg>
        <pc:spChg chg="add del">
          <ac:chgData name="Jimmy Lloyd" userId="96c814ff8cde19ae" providerId="LiveId" clId="{FC03E842-0B95-6F4B-8AD6-E0006984EBA7}" dt="2019-09-25T12:52:18.900" v="1047" actId="26606"/>
          <ac:spMkLst>
            <pc:docMk/>
            <pc:sldMk cId="3600922700" sldId="257"/>
            <ac:spMk id="10" creationId="{C943A91B-7CA7-4592-A975-73B1BF8C4C74}"/>
          </ac:spMkLst>
        </pc:spChg>
        <pc:spChg chg="add del">
          <ac:chgData name="Jimmy Lloyd" userId="96c814ff8cde19ae" providerId="LiveId" clId="{FC03E842-0B95-6F4B-8AD6-E0006984EBA7}" dt="2019-09-25T12:52:18.900" v="1047" actId="26606"/>
          <ac:spMkLst>
            <pc:docMk/>
            <pc:sldMk cId="3600922700" sldId="257"/>
            <ac:spMk id="12" creationId="{EC471314-E46A-414B-8D91-74880E84F187}"/>
          </ac:spMkLst>
        </pc:spChg>
        <pc:spChg chg="add del">
          <ac:chgData name="Jimmy Lloyd" userId="96c814ff8cde19ae" providerId="LiveId" clId="{FC03E842-0B95-6F4B-8AD6-E0006984EBA7}" dt="2019-09-25T12:52:18.900" v="1047" actId="26606"/>
          <ac:spMkLst>
            <pc:docMk/>
            <pc:sldMk cId="3600922700" sldId="257"/>
            <ac:spMk id="14" creationId="{6A681326-1C9D-44A3-A627-3871BDAE4127}"/>
          </ac:spMkLst>
        </pc:spChg>
        <pc:spChg chg="add del">
          <ac:chgData name="Jimmy Lloyd" userId="96c814ff8cde19ae" providerId="LiveId" clId="{FC03E842-0B95-6F4B-8AD6-E0006984EBA7}" dt="2019-09-25T12:52:23.744" v="1049" actId="26606"/>
          <ac:spMkLst>
            <pc:docMk/>
            <pc:sldMk cId="3600922700" sldId="257"/>
            <ac:spMk id="16" creationId="{74CD14DB-BB81-479F-A1FC-1C75640E9F84}"/>
          </ac:spMkLst>
        </pc:spChg>
        <pc:spChg chg="add del">
          <ac:chgData name="Jimmy Lloyd" userId="96c814ff8cde19ae" providerId="LiveId" clId="{FC03E842-0B95-6F4B-8AD6-E0006984EBA7}" dt="2019-09-25T12:52:23.744" v="1049" actId="26606"/>
          <ac:spMkLst>
            <pc:docMk/>
            <pc:sldMk cId="3600922700" sldId="257"/>
            <ac:spMk id="17" creationId="{C943A91B-7CA7-4592-A975-73B1BF8C4C74}"/>
          </ac:spMkLst>
        </pc:spChg>
        <pc:spChg chg="add del">
          <ac:chgData name="Jimmy Lloyd" userId="96c814ff8cde19ae" providerId="LiveId" clId="{FC03E842-0B95-6F4B-8AD6-E0006984EBA7}" dt="2019-09-25T12:52:23.744" v="1049" actId="26606"/>
          <ac:spMkLst>
            <pc:docMk/>
            <pc:sldMk cId="3600922700" sldId="257"/>
            <ac:spMk id="18" creationId="{EC471314-E46A-414B-8D91-74880E84F187}"/>
          </ac:spMkLst>
        </pc:spChg>
        <pc:spChg chg="add del">
          <ac:chgData name="Jimmy Lloyd" userId="96c814ff8cde19ae" providerId="LiveId" clId="{FC03E842-0B95-6F4B-8AD6-E0006984EBA7}" dt="2019-09-25T12:52:23.744" v="1049" actId="26606"/>
          <ac:spMkLst>
            <pc:docMk/>
            <pc:sldMk cId="3600922700" sldId="257"/>
            <ac:spMk id="19" creationId="{6A681326-1C9D-44A3-A627-3871BDAE4127}"/>
          </ac:spMkLst>
        </pc:spChg>
        <pc:spChg chg="add del">
          <ac:chgData name="Jimmy Lloyd" userId="96c814ff8cde19ae" providerId="LiveId" clId="{FC03E842-0B95-6F4B-8AD6-E0006984EBA7}" dt="2019-09-25T12:52:26.854" v="1051" actId="26606"/>
          <ac:spMkLst>
            <pc:docMk/>
            <pc:sldMk cId="3600922700" sldId="257"/>
            <ac:spMk id="21" creationId="{DDBA86CC-34C3-43C1-B328-62490FE69046}"/>
          </ac:spMkLst>
        </pc:spChg>
        <pc:spChg chg="add del">
          <ac:chgData name="Jimmy Lloyd" userId="96c814ff8cde19ae" providerId="LiveId" clId="{FC03E842-0B95-6F4B-8AD6-E0006984EBA7}" dt="2019-09-25T12:52:26.854" v="1051" actId="26606"/>
          <ac:spMkLst>
            <pc:docMk/>
            <pc:sldMk cId="3600922700" sldId="257"/>
            <ac:spMk id="22" creationId="{9CF4C9D6-90BC-48A0-91E8-0F0373CA11B5}"/>
          </ac:spMkLst>
        </pc:spChg>
        <pc:spChg chg="add del">
          <ac:chgData name="Jimmy Lloyd" userId="96c814ff8cde19ae" providerId="LiveId" clId="{FC03E842-0B95-6F4B-8AD6-E0006984EBA7}" dt="2019-09-25T12:52:28.903" v="1053" actId="26606"/>
          <ac:spMkLst>
            <pc:docMk/>
            <pc:sldMk cId="3600922700" sldId="257"/>
            <ac:spMk id="24" creationId="{D8B9538A-2A89-47DD-996C-7D2BE2AB6CA0}"/>
          </ac:spMkLst>
        </pc:spChg>
        <pc:spChg chg="add del">
          <ac:chgData name="Jimmy Lloyd" userId="96c814ff8cde19ae" providerId="LiveId" clId="{FC03E842-0B95-6F4B-8AD6-E0006984EBA7}" dt="2019-09-25T12:52:28.903" v="1053" actId="26606"/>
          <ac:spMkLst>
            <pc:docMk/>
            <pc:sldMk cId="3600922700" sldId="257"/>
            <ac:spMk id="25" creationId="{E625979B-5325-4898-8EF9-5C174B19218E}"/>
          </ac:spMkLst>
        </pc:spChg>
        <pc:spChg chg="add del">
          <ac:chgData name="Jimmy Lloyd" userId="96c814ff8cde19ae" providerId="LiveId" clId="{FC03E842-0B95-6F4B-8AD6-E0006984EBA7}" dt="2019-09-25T12:52:28.903" v="1053" actId="26606"/>
          <ac:spMkLst>
            <pc:docMk/>
            <pc:sldMk cId="3600922700" sldId="257"/>
            <ac:spMk id="26" creationId="{34B22E2B-30D5-47A4-97C5-091EA1ABC728}"/>
          </ac:spMkLst>
        </pc:spChg>
        <pc:spChg chg="add del">
          <ac:chgData name="Jimmy Lloyd" userId="96c814ff8cde19ae" providerId="LiveId" clId="{FC03E842-0B95-6F4B-8AD6-E0006984EBA7}" dt="2019-09-25T12:52:28.903" v="1053" actId="26606"/>
          <ac:spMkLst>
            <pc:docMk/>
            <pc:sldMk cId="3600922700" sldId="257"/>
            <ac:spMk id="27" creationId="{9B6DA3CD-A002-40ED-8194-B4E637BD7669}"/>
          </ac:spMkLst>
        </pc:spChg>
        <pc:spChg chg="add del">
          <ac:chgData name="Jimmy Lloyd" userId="96c814ff8cde19ae" providerId="LiveId" clId="{FC03E842-0B95-6F4B-8AD6-E0006984EBA7}" dt="2019-09-25T12:52:38.151" v="1055" actId="26606"/>
          <ac:spMkLst>
            <pc:docMk/>
            <pc:sldMk cId="3600922700" sldId="257"/>
            <ac:spMk id="29" creationId="{923E8915-D2AA-4327-A45A-972C3CA9574B}"/>
          </ac:spMkLst>
        </pc:spChg>
        <pc:spChg chg="add del">
          <ac:chgData name="Jimmy Lloyd" userId="96c814ff8cde19ae" providerId="LiveId" clId="{FC03E842-0B95-6F4B-8AD6-E0006984EBA7}" dt="2019-09-25T12:52:38.151" v="1055" actId="26606"/>
          <ac:spMkLst>
            <pc:docMk/>
            <pc:sldMk cId="3600922700" sldId="257"/>
            <ac:spMk id="30" creationId="{8302FC3C-9804-4950-B721-5FD704BA6065}"/>
          </ac:spMkLst>
        </pc:spChg>
        <pc:spChg chg="add del">
          <ac:chgData name="Jimmy Lloyd" userId="96c814ff8cde19ae" providerId="LiveId" clId="{FC03E842-0B95-6F4B-8AD6-E0006984EBA7}" dt="2019-09-25T12:52:38.151" v="1055" actId="26606"/>
          <ac:spMkLst>
            <pc:docMk/>
            <pc:sldMk cId="3600922700" sldId="257"/>
            <ac:spMk id="33" creationId="{F3798573-F27B-47EB-8EA4-7EE34954C2D6}"/>
          </ac:spMkLst>
        </pc:spChg>
        <pc:spChg chg="add del">
          <ac:chgData name="Jimmy Lloyd" userId="96c814ff8cde19ae" providerId="LiveId" clId="{FC03E842-0B95-6F4B-8AD6-E0006984EBA7}" dt="2019-09-25T12:52:38.151" v="1055" actId="26606"/>
          <ac:spMkLst>
            <pc:docMk/>
            <pc:sldMk cId="3600922700" sldId="257"/>
            <ac:spMk id="34" creationId="{6393AFF2-4556-764D-B899-ADEBBAEBB9F2}"/>
          </ac:spMkLst>
        </pc:spChg>
        <pc:graphicFrameChg chg="add del">
          <ac:chgData name="Jimmy Lloyd" userId="96c814ff8cde19ae" providerId="LiveId" clId="{FC03E842-0B95-6F4B-8AD6-E0006984EBA7}" dt="2019-09-25T12:52:28.903" v="1053" actId="26606"/>
          <ac:graphicFrameMkLst>
            <pc:docMk/>
            <pc:sldMk cId="3600922700" sldId="257"/>
            <ac:graphicFrameMk id="5" creationId="{B3931758-A7F1-4458-98A0-D14FB3215F81}"/>
          </ac:graphicFrameMkLst>
        </pc:graphicFrameChg>
        <pc:picChg chg="add del">
          <ac:chgData name="Jimmy Lloyd" userId="96c814ff8cde19ae" providerId="LiveId" clId="{FC03E842-0B95-6F4B-8AD6-E0006984EBA7}" dt="2019-09-25T12:52:38.151" v="1055" actId="26606"/>
          <ac:picMkLst>
            <pc:docMk/>
            <pc:sldMk cId="3600922700" sldId="257"/>
            <ac:picMk id="32" creationId="{3BC6EBB2-9BDC-4075-BA6B-43A9FBF9C86C}"/>
          </ac:picMkLst>
        </pc:picChg>
        <pc:cxnChg chg="add del">
          <ac:chgData name="Jimmy Lloyd" userId="96c814ff8cde19ae" providerId="LiveId" clId="{FC03E842-0B95-6F4B-8AD6-E0006984EBA7}" dt="2019-09-25T12:52:38.151" v="1055" actId="26606"/>
          <ac:cxnSpMkLst>
            <pc:docMk/>
            <pc:sldMk cId="3600922700" sldId="257"/>
            <ac:cxnSpMk id="31" creationId="{6B9695BD-ECF6-49CA-8877-8C493193C65D}"/>
          </ac:cxnSpMkLst>
        </pc:cxnChg>
      </pc:sldChg>
      <pc:sldChg chg="setBg">
        <pc:chgData name="Jimmy Lloyd" userId="96c814ff8cde19ae" providerId="LiveId" clId="{FC03E842-0B95-6F4B-8AD6-E0006984EBA7}" dt="2019-09-26T16:29:43.754" v="1151" actId="18331"/>
        <pc:sldMkLst>
          <pc:docMk/>
          <pc:sldMk cId="2716633676" sldId="258"/>
        </pc:sldMkLst>
      </pc:sldChg>
      <pc:sldChg chg="modSp setBg">
        <pc:chgData name="Jimmy Lloyd" userId="96c814ff8cde19ae" providerId="LiveId" clId="{FC03E842-0B95-6F4B-8AD6-E0006984EBA7}" dt="2019-09-27T17:44:28.162" v="2346" actId="20577"/>
        <pc:sldMkLst>
          <pc:docMk/>
          <pc:sldMk cId="1230641906" sldId="259"/>
        </pc:sldMkLst>
        <pc:spChg chg="mod">
          <ac:chgData name="Jimmy Lloyd" userId="96c814ff8cde19ae" providerId="LiveId" clId="{FC03E842-0B95-6F4B-8AD6-E0006984EBA7}" dt="2019-09-27T17:44:28.162" v="2346" actId="20577"/>
          <ac:spMkLst>
            <pc:docMk/>
            <pc:sldMk cId="1230641906" sldId="259"/>
            <ac:spMk id="3" creationId="{DC8F791F-3D64-174D-87CF-84861B3EF09F}"/>
          </ac:spMkLst>
        </pc:spChg>
      </pc:sldChg>
      <pc:sldChg chg="modSp">
        <pc:chgData name="Jimmy Lloyd" userId="96c814ff8cde19ae" providerId="LiveId" clId="{FC03E842-0B95-6F4B-8AD6-E0006984EBA7}" dt="2019-09-26T19:03:02.275" v="1816" actId="20577"/>
        <pc:sldMkLst>
          <pc:docMk/>
          <pc:sldMk cId="3135820544" sldId="260"/>
        </pc:sldMkLst>
        <pc:spChg chg="mod">
          <ac:chgData name="Jimmy Lloyd" userId="96c814ff8cde19ae" providerId="LiveId" clId="{FC03E842-0B95-6F4B-8AD6-E0006984EBA7}" dt="2019-09-26T19:03:02.275" v="1816" actId="20577"/>
          <ac:spMkLst>
            <pc:docMk/>
            <pc:sldMk cId="3135820544" sldId="260"/>
            <ac:spMk id="3" creationId="{63529035-ED42-8441-8F9C-C9A3605E7CCA}"/>
          </ac:spMkLst>
        </pc:spChg>
      </pc:sldChg>
      <pc:sldChg chg="modSp setBg">
        <pc:chgData name="Jimmy Lloyd" userId="96c814ff8cde19ae" providerId="LiveId" clId="{FC03E842-0B95-6F4B-8AD6-E0006984EBA7}" dt="2019-09-27T15:41:20.713" v="2242" actId="20577"/>
        <pc:sldMkLst>
          <pc:docMk/>
          <pc:sldMk cId="2954382511" sldId="261"/>
        </pc:sldMkLst>
        <pc:spChg chg="mod">
          <ac:chgData name="Jimmy Lloyd" userId="96c814ff8cde19ae" providerId="LiveId" clId="{FC03E842-0B95-6F4B-8AD6-E0006984EBA7}" dt="2019-09-23T13:11:09.449" v="310" actId="20577"/>
          <ac:spMkLst>
            <pc:docMk/>
            <pc:sldMk cId="2954382511" sldId="261"/>
            <ac:spMk id="2" creationId="{5E9E222F-E420-714C-9632-E19C899D6402}"/>
          </ac:spMkLst>
        </pc:spChg>
        <pc:spChg chg="mod">
          <ac:chgData name="Jimmy Lloyd" userId="96c814ff8cde19ae" providerId="LiveId" clId="{FC03E842-0B95-6F4B-8AD6-E0006984EBA7}" dt="2019-09-27T15:41:20.713" v="2242" actId="20577"/>
          <ac:spMkLst>
            <pc:docMk/>
            <pc:sldMk cId="2954382511" sldId="261"/>
            <ac:spMk id="3" creationId="{D1C56E84-862A-2D47-8AF8-C21167C248B8}"/>
          </ac:spMkLst>
        </pc:spChg>
      </pc:sldChg>
      <pc:sldChg chg="modSp modAnim">
        <pc:chgData name="Jimmy Lloyd" userId="96c814ff8cde19ae" providerId="LiveId" clId="{FC03E842-0B95-6F4B-8AD6-E0006984EBA7}" dt="2019-09-27T17:26:11.747" v="2298"/>
        <pc:sldMkLst>
          <pc:docMk/>
          <pc:sldMk cId="71687954" sldId="262"/>
        </pc:sldMkLst>
        <pc:spChg chg="mod">
          <ac:chgData name="Jimmy Lloyd" userId="96c814ff8cde19ae" providerId="LiveId" clId="{FC03E842-0B95-6F4B-8AD6-E0006984EBA7}" dt="2019-09-27T17:26:11.747" v="2298"/>
          <ac:spMkLst>
            <pc:docMk/>
            <pc:sldMk cId="71687954" sldId="262"/>
            <ac:spMk id="3" creationId="{22F93248-6734-5C4F-BE53-64E9A67547FC}"/>
          </ac:spMkLst>
        </pc:spChg>
      </pc:sldChg>
      <pc:sldChg chg="modSp">
        <pc:chgData name="Jimmy Lloyd" userId="96c814ff8cde19ae" providerId="LiveId" clId="{FC03E842-0B95-6F4B-8AD6-E0006984EBA7}" dt="2019-09-19T17:26:03.445" v="16" actId="20577"/>
        <pc:sldMkLst>
          <pc:docMk/>
          <pc:sldMk cId="1107850980" sldId="263"/>
        </pc:sldMkLst>
        <pc:spChg chg="mod">
          <ac:chgData name="Jimmy Lloyd" userId="96c814ff8cde19ae" providerId="LiveId" clId="{FC03E842-0B95-6F4B-8AD6-E0006984EBA7}" dt="2019-09-19T17:26:03.445" v="16" actId="20577"/>
          <ac:spMkLst>
            <pc:docMk/>
            <pc:sldMk cId="1107850980" sldId="263"/>
            <ac:spMk id="3" creationId="{E25D0BFB-F1B4-C246-B60C-235E4AE99C62}"/>
          </ac:spMkLst>
        </pc:spChg>
      </pc:sldChg>
      <pc:sldChg chg="modSp">
        <pc:chgData name="Jimmy Lloyd" userId="96c814ff8cde19ae" providerId="LiveId" clId="{FC03E842-0B95-6F4B-8AD6-E0006984EBA7}" dt="2019-09-27T18:00:48.648" v="2379" actId="20577"/>
        <pc:sldMkLst>
          <pc:docMk/>
          <pc:sldMk cId="2966698947" sldId="264"/>
        </pc:sldMkLst>
        <pc:graphicFrameChg chg="mod">
          <ac:chgData name="Jimmy Lloyd" userId="96c814ff8cde19ae" providerId="LiveId" clId="{FC03E842-0B95-6F4B-8AD6-E0006984EBA7}" dt="2019-09-27T18:00:48.648" v="2379" actId="20577"/>
          <ac:graphicFrameMkLst>
            <pc:docMk/>
            <pc:sldMk cId="2966698947" sldId="264"/>
            <ac:graphicFrameMk id="5" creationId="{EFF68BF3-EF27-4C8C-972A-538C0D792B44}"/>
          </ac:graphicFrameMkLst>
        </pc:graphicFrameChg>
      </pc:sldChg>
      <pc:sldChg chg="modSp ord">
        <pc:chgData name="Jimmy Lloyd" userId="96c814ff8cde19ae" providerId="LiveId" clId="{FC03E842-0B95-6F4B-8AD6-E0006984EBA7}" dt="2019-09-25T00:26:35.269" v="1002" actId="20577"/>
        <pc:sldMkLst>
          <pc:docMk/>
          <pc:sldMk cId="917578639" sldId="266"/>
        </pc:sldMkLst>
        <pc:spChg chg="mod">
          <ac:chgData name="Jimmy Lloyd" userId="96c814ff8cde19ae" providerId="LiveId" clId="{FC03E842-0B95-6F4B-8AD6-E0006984EBA7}" dt="2019-09-25T00:26:35.269" v="1002" actId="20577"/>
          <ac:spMkLst>
            <pc:docMk/>
            <pc:sldMk cId="917578639" sldId="266"/>
            <ac:spMk id="2" creationId="{F99E2F58-ECAB-624F-9C01-917B199DBFD0}"/>
          </ac:spMkLst>
        </pc:spChg>
        <pc:spChg chg="mod">
          <ac:chgData name="Jimmy Lloyd" userId="96c814ff8cde19ae" providerId="LiveId" clId="{FC03E842-0B95-6F4B-8AD6-E0006984EBA7}" dt="2019-09-23T15:59:15.445" v="531" actId="20577"/>
          <ac:spMkLst>
            <pc:docMk/>
            <pc:sldMk cId="917578639" sldId="266"/>
            <ac:spMk id="3" creationId="{3081B070-3611-974E-86ED-AE9F5A10101D}"/>
          </ac:spMkLst>
        </pc:spChg>
      </pc:sldChg>
      <pc:sldChg chg="modSp">
        <pc:chgData name="Jimmy Lloyd" userId="96c814ff8cde19ae" providerId="LiveId" clId="{FC03E842-0B95-6F4B-8AD6-E0006984EBA7}" dt="2019-09-26T18:18:05.977" v="1445" actId="313"/>
        <pc:sldMkLst>
          <pc:docMk/>
          <pc:sldMk cId="1469090863" sldId="267"/>
        </pc:sldMkLst>
        <pc:spChg chg="mod">
          <ac:chgData name="Jimmy Lloyd" userId="96c814ff8cde19ae" providerId="LiveId" clId="{FC03E842-0B95-6F4B-8AD6-E0006984EBA7}" dt="2019-09-26T18:18:05.977" v="1445" actId="313"/>
          <ac:spMkLst>
            <pc:docMk/>
            <pc:sldMk cId="1469090863" sldId="267"/>
            <ac:spMk id="3" creationId="{18A6ADB8-1D58-0D4A-887B-6ACD8DA95919}"/>
          </ac:spMkLst>
        </pc:spChg>
      </pc:sldChg>
      <pc:sldChg chg="setBg">
        <pc:chgData name="Jimmy Lloyd" userId="96c814ff8cde19ae" providerId="LiveId" clId="{FC03E842-0B95-6F4B-8AD6-E0006984EBA7}" dt="2019-09-26T16:29:43.754" v="1151" actId="18331"/>
        <pc:sldMkLst>
          <pc:docMk/>
          <pc:sldMk cId="11149884" sldId="268"/>
        </pc:sldMkLst>
      </pc:sldChg>
      <pc:sldChg chg="modSp">
        <pc:chgData name="Jimmy Lloyd" userId="96c814ff8cde19ae" providerId="LiveId" clId="{FC03E842-0B95-6F4B-8AD6-E0006984EBA7}" dt="2019-09-23T15:58:53.372" v="512" actId="20577"/>
        <pc:sldMkLst>
          <pc:docMk/>
          <pc:sldMk cId="210078848" sldId="269"/>
        </pc:sldMkLst>
        <pc:spChg chg="mod">
          <ac:chgData name="Jimmy Lloyd" userId="96c814ff8cde19ae" providerId="LiveId" clId="{FC03E842-0B95-6F4B-8AD6-E0006984EBA7}" dt="2019-09-23T15:58:53.372" v="512" actId="20577"/>
          <ac:spMkLst>
            <pc:docMk/>
            <pc:sldMk cId="210078848" sldId="269"/>
            <ac:spMk id="3" creationId="{C25F1E88-5D9C-2C41-863E-0F87504F1902}"/>
          </ac:spMkLst>
        </pc:spChg>
      </pc:sldChg>
      <pc:sldChg chg="addSp delSp modSp">
        <pc:chgData name="Jimmy Lloyd" userId="96c814ff8cde19ae" providerId="LiveId" clId="{FC03E842-0B95-6F4B-8AD6-E0006984EBA7}" dt="2019-09-26T18:24:48.554" v="1501" actId="14100"/>
        <pc:sldMkLst>
          <pc:docMk/>
          <pc:sldMk cId="1073647300" sldId="270"/>
        </pc:sldMkLst>
        <pc:spChg chg="mod">
          <ac:chgData name="Jimmy Lloyd" userId="96c814ff8cde19ae" providerId="LiveId" clId="{FC03E842-0B95-6F4B-8AD6-E0006984EBA7}" dt="2019-09-26T18:24:48.554" v="1501" actId="14100"/>
          <ac:spMkLst>
            <pc:docMk/>
            <pc:sldMk cId="1073647300" sldId="270"/>
            <ac:spMk id="3" creationId="{44D90E91-6412-BA41-950F-8702CE377DCC}"/>
          </ac:spMkLst>
        </pc:spChg>
        <pc:picChg chg="add del mod">
          <ac:chgData name="Jimmy Lloyd" userId="96c814ff8cde19ae" providerId="LiveId" clId="{FC03E842-0B95-6F4B-8AD6-E0006984EBA7}" dt="2019-09-25T00:25:40.737" v="968"/>
          <ac:picMkLst>
            <pc:docMk/>
            <pc:sldMk cId="1073647300" sldId="270"/>
            <ac:picMk id="5" creationId="{3DBDBFDE-8F9C-A64D-9876-D92C97167A90}"/>
          </ac:picMkLst>
        </pc:picChg>
      </pc:sldChg>
      <pc:sldChg chg="addSp delSp modSp mod setBg">
        <pc:chgData name="Jimmy Lloyd" userId="96c814ff8cde19ae" providerId="LiveId" clId="{FC03E842-0B95-6F4B-8AD6-E0006984EBA7}" dt="2019-09-26T16:29:43.754" v="1151" actId="18331"/>
        <pc:sldMkLst>
          <pc:docMk/>
          <pc:sldMk cId="2414076106" sldId="271"/>
        </pc:sldMkLst>
        <pc:spChg chg="mod">
          <ac:chgData name="Jimmy Lloyd" userId="96c814ff8cde19ae" providerId="LiveId" clId="{FC03E842-0B95-6F4B-8AD6-E0006984EBA7}" dt="2019-09-25T00:00:47.232" v="931" actId="26606"/>
          <ac:spMkLst>
            <pc:docMk/>
            <pc:sldMk cId="2414076106" sldId="271"/>
            <ac:spMk id="2" creationId="{746FB927-85A8-174F-9F8E-131BB5BF4612}"/>
          </ac:spMkLst>
        </pc:spChg>
        <pc:spChg chg="mod">
          <ac:chgData name="Jimmy Lloyd" userId="96c814ff8cde19ae" providerId="LiveId" clId="{FC03E842-0B95-6F4B-8AD6-E0006984EBA7}" dt="2019-09-25T00:00:47.232" v="931" actId="26606"/>
          <ac:spMkLst>
            <pc:docMk/>
            <pc:sldMk cId="2414076106" sldId="271"/>
            <ac:spMk id="3" creationId="{1EB5F96F-3AE5-DB43-9156-1005E360A6F7}"/>
          </ac:spMkLst>
        </pc:spChg>
        <pc:spChg chg="add del">
          <ac:chgData name="Jimmy Lloyd" userId="96c814ff8cde19ae" providerId="LiveId" clId="{FC03E842-0B95-6F4B-8AD6-E0006984EBA7}" dt="2019-09-25T00:00:47.232" v="931" actId="26606"/>
          <ac:spMkLst>
            <pc:docMk/>
            <pc:sldMk cId="2414076106" sldId="271"/>
            <ac:spMk id="9" creationId="{D6CEF2A9-EF08-4FB3-AFFB-C5F77AB6E028}"/>
          </ac:spMkLst>
        </pc:spChg>
        <pc:spChg chg="add del">
          <ac:chgData name="Jimmy Lloyd" userId="96c814ff8cde19ae" providerId="LiveId" clId="{FC03E842-0B95-6F4B-8AD6-E0006984EBA7}" dt="2019-09-25T00:00:47.232" v="931" actId="26606"/>
          <ac:spMkLst>
            <pc:docMk/>
            <pc:sldMk cId="2414076106" sldId="271"/>
            <ac:spMk id="11" creationId="{4109C3C2-C0A8-4559-8462-8007573DF44C}"/>
          </ac:spMkLst>
        </pc:spChg>
        <pc:spChg chg="add del">
          <ac:chgData name="Jimmy Lloyd" userId="96c814ff8cde19ae" providerId="LiveId" clId="{FC03E842-0B95-6F4B-8AD6-E0006984EBA7}" dt="2019-09-25T00:00:47.232" v="931" actId="26606"/>
          <ac:spMkLst>
            <pc:docMk/>
            <pc:sldMk cId="2414076106" sldId="271"/>
            <ac:spMk id="13" creationId="{4C535542-B72A-4DE0-BE5A-5EA00508C77D}"/>
          </ac:spMkLst>
        </pc:spChg>
        <pc:spChg chg="add del">
          <ac:chgData name="Jimmy Lloyd" userId="96c814ff8cde19ae" providerId="LiveId" clId="{FC03E842-0B95-6F4B-8AD6-E0006984EBA7}" dt="2019-09-25T00:00:47.232" v="931" actId="26606"/>
          <ac:spMkLst>
            <pc:docMk/>
            <pc:sldMk cId="2414076106" sldId="271"/>
            <ac:spMk id="15" creationId="{11DF0705-615B-4CF3-A16F-8C14680D8BA6}"/>
          </ac:spMkLst>
        </pc:spChg>
        <pc:spChg chg="add">
          <ac:chgData name="Jimmy Lloyd" userId="96c814ff8cde19ae" providerId="LiveId" clId="{FC03E842-0B95-6F4B-8AD6-E0006984EBA7}" dt="2019-09-25T00:00:47.232" v="931" actId="26606"/>
          <ac:spMkLst>
            <pc:docMk/>
            <pc:sldMk cId="2414076106" sldId="271"/>
            <ac:spMk id="20" creationId="{0A01F2A2-AEDD-47DC-AFB5-B97CEB9A5328}"/>
          </ac:spMkLst>
        </pc:spChg>
        <pc:spChg chg="add">
          <ac:chgData name="Jimmy Lloyd" userId="96c814ff8cde19ae" providerId="LiveId" clId="{FC03E842-0B95-6F4B-8AD6-E0006984EBA7}" dt="2019-09-25T00:00:47.232" v="931" actId="26606"/>
          <ac:spMkLst>
            <pc:docMk/>
            <pc:sldMk cId="2414076106" sldId="271"/>
            <ac:spMk id="22" creationId="{DB5AF5F3-AD0A-4EFA-854A-47C780F26264}"/>
          </ac:spMkLst>
        </pc:spChg>
        <pc:spChg chg="add">
          <ac:chgData name="Jimmy Lloyd" userId="96c814ff8cde19ae" providerId="LiveId" clId="{FC03E842-0B95-6F4B-8AD6-E0006984EBA7}" dt="2019-09-25T00:00:47.232" v="931" actId="26606"/>
          <ac:spMkLst>
            <pc:docMk/>
            <pc:sldMk cId="2414076106" sldId="271"/>
            <ac:spMk id="24" creationId="{1E3D6D6C-E192-4135-B1DB-17C71EEBC946}"/>
          </ac:spMkLst>
        </pc:spChg>
        <pc:picChg chg="add mod">
          <ac:chgData name="Jimmy Lloyd" userId="96c814ff8cde19ae" providerId="LiveId" clId="{FC03E842-0B95-6F4B-8AD6-E0006984EBA7}" dt="2019-09-25T00:00:47.232" v="931" actId="26606"/>
          <ac:picMkLst>
            <pc:docMk/>
            <pc:sldMk cId="2414076106" sldId="271"/>
            <ac:picMk id="4" creationId="{893D1FED-3F24-1C43-A505-16DE1CC75238}"/>
          </ac:picMkLst>
        </pc:picChg>
      </pc:sldChg>
      <pc:sldChg chg="addSp delSp modSp modAnim">
        <pc:chgData name="Jimmy Lloyd" userId="96c814ff8cde19ae" providerId="LiveId" clId="{FC03E842-0B95-6F4B-8AD6-E0006984EBA7}" dt="2019-09-27T17:23:26.157" v="2284"/>
        <pc:sldMkLst>
          <pc:docMk/>
          <pc:sldMk cId="2249729837" sldId="272"/>
        </pc:sldMkLst>
        <pc:spChg chg="mod">
          <ac:chgData name="Jimmy Lloyd" userId="96c814ff8cde19ae" providerId="LiveId" clId="{FC03E842-0B95-6F4B-8AD6-E0006984EBA7}" dt="2019-09-26T18:58:43.092" v="1689" actId="1035"/>
          <ac:spMkLst>
            <pc:docMk/>
            <pc:sldMk cId="2249729837" sldId="272"/>
            <ac:spMk id="2" creationId="{0A9BC1EC-AB66-C24B-B966-69255034A350}"/>
          </ac:spMkLst>
        </pc:spChg>
        <pc:spChg chg="mod">
          <ac:chgData name="Jimmy Lloyd" userId="96c814ff8cde19ae" providerId="LiveId" clId="{FC03E842-0B95-6F4B-8AD6-E0006984EBA7}" dt="2019-09-26T18:59:04.838" v="1694" actId="14100"/>
          <ac:spMkLst>
            <pc:docMk/>
            <pc:sldMk cId="2249729837" sldId="272"/>
            <ac:spMk id="3" creationId="{76D7F87E-28CB-7E4B-BE3A-EEF8130A327B}"/>
          </ac:spMkLst>
        </pc:spChg>
        <pc:picChg chg="add del mod">
          <ac:chgData name="Jimmy Lloyd" userId="96c814ff8cde19ae" providerId="LiveId" clId="{FC03E842-0B95-6F4B-8AD6-E0006984EBA7}" dt="2019-09-27T17:23:26.157" v="2284"/>
          <ac:picMkLst>
            <pc:docMk/>
            <pc:sldMk cId="2249729837" sldId="272"/>
            <ac:picMk id="5" creationId="{E90072A3-DEE6-9741-969E-79B17DBC78BC}"/>
          </ac:picMkLst>
        </pc:picChg>
      </pc:sldChg>
      <pc:sldChg chg="modSp">
        <pc:chgData name="Jimmy Lloyd" userId="96c814ff8cde19ae" providerId="LiveId" clId="{FC03E842-0B95-6F4B-8AD6-E0006984EBA7}" dt="2019-09-24T19:00:33.274" v="752" actId="20577"/>
        <pc:sldMkLst>
          <pc:docMk/>
          <pc:sldMk cId="757980578" sldId="274"/>
        </pc:sldMkLst>
        <pc:spChg chg="mod">
          <ac:chgData name="Jimmy Lloyd" userId="96c814ff8cde19ae" providerId="LiveId" clId="{FC03E842-0B95-6F4B-8AD6-E0006984EBA7}" dt="2019-09-24T19:00:33.274" v="752" actId="20577"/>
          <ac:spMkLst>
            <pc:docMk/>
            <pc:sldMk cId="757980578" sldId="274"/>
            <ac:spMk id="3" creationId="{A6BC0A7F-C1E9-374A-9517-89A6CEE758BD}"/>
          </ac:spMkLst>
        </pc:spChg>
      </pc:sldChg>
      <pc:sldChg chg="modSp">
        <pc:chgData name="Jimmy Lloyd" userId="96c814ff8cde19ae" providerId="LiveId" clId="{FC03E842-0B95-6F4B-8AD6-E0006984EBA7}" dt="2019-09-23T13:27:53.349" v="337" actId="20577"/>
        <pc:sldMkLst>
          <pc:docMk/>
          <pc:sldMk cId="583177233" sldId="275"/>
        </pc:sldMkLst>
        <pc:spChg chg="mod">
          <ac:chgData name="Jimmy Lloyd" userId="96c814ff8cde19ae" providerId="LiveId" clId="{FC03E842-0B95-6F4B-8AD6-E0006984EBA7}" dt="2019-09-23T13:27:53.349" v="337" actId="20577"/>
          <ac:spMkLst>
            <pc:docMk/>
            <pc:sldMk cId="583177233" sldId="275"/>
            <ac:spMk id="2" creationId="{16EE0F58-1AD9-FE42-BA8B-2A8C42BD4F50}"/>
          </ac:spMkLst>
        </pc:spChg>
      </pc:sldChg>
      <pc:sldChg chg="modSp modAnim">
        <pc:chgData name="Jimmy Lloyd" userId="96c814ff8cde19ae" providerId="LiveId" clId="{FC03E842-0B95-6F4B-8AD6-E0006984EBA7}" dt="2019-09-24T19:06:52.142" v="811"/>
        <pc:sldMkLst>
          <pc:docMk/>
          <pc:sldMk cId="408253250" sldId="276"/>
        </pc:sldMkLst>
        <pc:spChg chg="mod">
          <ac:chgData name="Jimmy Lloyd" userId="96c814ff8cde19ae" providerId="LiveId" clId="{FC03E842-0B95-6F4B-8AD6-E0006984EBA7}" dt="2019-09-24T19:06:52.142" v="811"/>
          <ac:spMkLst>
            <pc:docMk/>
            <pc:sldMk cId="408253250" sldId="276"/>
            <ac:spMk id="3" creationId="{102E086A-35CA-FA42-B0E8-3CA278FA4708}"/>
          </ac:spMkLst>
        </pc:spChg>
      </pc:sldChg>
      <pc:sldChg chg="addSp delSp modSp">
        <pc:chgData name="Jimmy Lloyd" userId="96c814ff8cde19ae" providerId="LiveId" clId="{FC03E842-0B95-6F4B-8AD6-E0006984EBA7}" dt="2019-09-24T23:54:22.262" v="834" actId="1076"/>
        <pc:sldMkLst>
          <pc:docMk/>
          <pc:sldMk cId="3912621696" sldId="277"/>
        </pc:sldMkLst>
        <pc:spChg chg="del">
          <ac:chgData name="Jimmy Lloyd" userId="96c814ff8cde19ae" providerId="LiveId" clId="{FC03E842-0B95-6F4B-8AD6-E0006984EBA7}" dt="2019-09-24T23:54:10.986" v="829" actId="931"/>
          <ac:spMkLst>
            <pc:docMk/>
            <pc:sldMk cId="3912621696" sldId="277"/>
            <ac:spMk id="3" creationId="{4B12FEA3-A759-2743-BA82-90CC4F158F2A}"/>
          </ac:spMkLst>
        </pc:spChg>
        <pc:picChg chg="add mod">
          <ac:chgData name="Jimmy Lloyd" userId="96c814ff8cde19ae" providerId="LiveId" clId="{FC03E842-0B95-6F4B-8AD6-E0006984EBA7}" dt="2019-09-24T23:54:22.262" v="834" actId="1076"/>
          <ac:picMkLst>
            <pc:docMk/>
            <pc:sldMk cId="3912621696" sldId="277"/>
            <ac:picMk id="5" creationId="{E839D99D-1067-1940-8F64-FBD41FFD47ED}"/>
          </ac:picMkLst>
        </pc:picChg>
      </pc:sldChg>
      <pc:sldChg chg="modSp setBg">
        <pc:chgData name="Jimmy Lloyd" userId="96c814ff8cde19ae" providerId="LiveId" clId="{FC03E842-0B95-6F4B-8AD6-E0006984EBA7}" dt="2019-09-26T16:29:43.754" v="1151" actId="18331"/>
        <pc:sldMkLst>
          <pc:docMk/>
          <pc:sldMk cId="121203521" sldId="278"/>
        </pc:sldMkLst>
        <pc:spChg chg="mod">
          <ac:chgData name="Jimmy Lloyd" userId="96c814ff8cde19ae" providerId="LiveId" clId="{FC03E842-0B95-6F4B-8AD6-E0006984EBA7}" dt="2019-09-19T17:26:57.723" v="53" actId="20577"/>
          <ac:spMkLst>
            <pc:docMk/>
            <pc:sldMk cId="121203521" sldId="278"/>
            <ac:spMk id="3" creationId="{E2865AF7-11AE-964A-8D60-9D0DEF498943}"/>
          </ac:spMkLst>
        </pc:spChg>
      </pc:sldChg>
      <pc:sldChg chg="modSp">
        <pc:chgData name="Jimmy Lloyd" userId="96c814ff8cde19ae" providerId="LiveId" clId="{FC03E842-0B95-6F4B-8AD6-E0006984EBA7}" dt="2019-09-26T18:27:16.046" v="1641" actId="20577"/>
        <pc:sldMkLst>
          <pc:docMk/>
          <pc:sldMk cId="3145799408" sldId="279"/>
        </pc:sldMkLst>
        <pc:spChg chg="mod">
          <ac:chgData name="Jimmy Lloyd" userId="96c814ff8cde19ae" providerId="LiveId" clId="{FC03E842-0B95-6F4B-8AD6-E0006984EBA7}" dt="2019-09-26T18:27:16.046" v="1641" actId="20577"/>
          <ac:spMkLst>
            <pc:docMk/>
            <pc:sldMk cId="3145799408" sldId="279"/>
            <ac:spMk id="2" creationId="{416EEA36-C913-7847-B0D9-AC76E0578E08}"/>
          </ac:spMkLst>
        </pc:spChg>
        <pc:spChg chg="mod">
          <ac:chgData name="Jimmy Lloyd" userId="96c814ff8cde19ae" providerId="LiveId" clId="{FC03E842-0B95-6F4B-8AD6-E0006984EBA7}" dt="2019-09-26T18:26:56.517" v="1613" actId="20577"/>
          <ac:spMkLst>
            <pc:docMk/>
            <pc:sldMk cId="3145799408" sldId="279"/>
            <ac:spMk id="3" creationId="{E82DEF8A-0C3C-7744-8DEB-365C0CBB039F}"/>
          </ac:spMkLst>
        </pc:spChg>
      </pc:sldChg>
      <pc:sldChg chg="modSp">
        <pc:chgData name="Jimmy Lloyd" userId="96c814ff8cde19ae" providerId="LiveId" clId="{FC03E842-0B95-6F4B-8AD6-E0006984EBA7}" dt="2019-09-23T13:40:14.274" v="443" actId="20577"/>
        <pc:sldMkLst>
          <pc:docMk/>
          <pc:sldMk cId="2917194204" sldId="280"/>
        </pc:sldMkLst>
        <pc:spChg chg="mod">
          <ac:chgData name="Jimmy Lloyd" userId="96c814ff8cde19ae" providerId="LiveId" clId="{FC03E842-0B95-6F4B-8AD6-E0006984EBA7}" dt="2019-09-23T13:40:14.274" v="443" actId="20577"/>
          <ac:spMkLst>
            <pc:docMk/>
            <pc:sldMk cId="2917194204" sldId="280"/>
            <ac:spMk id="3" creationId="{8E0DA3B6-A544-2340-AA2B-7B6C6344B047}"/>
          </ac:spMkLst>
        </pc:spChg>
      </pc:sldChg>
      <pc:sldChg chg="setBg">
        <pc:chgData name="Jimmy Lloyd" userId="96c814ff8cde19ae" providerId="LiveId" clId="{FC03E842-0B95-6F4B-8AD6-E0006984EBA7}" dt="2019-09-26T16:29:43.754" v="1151" actId="18331"/>
        <pc:sldMkLst>
          <pc:docMk/>
          <pc:sldMk cId="3559017868" sldId="281"/>
        </pc:sldMkLst>
      </pc:sldChg>
      <pc:sldChg chg="modSp setBg">
        <pc:chgData name="Jimmy Lloyd" userId="96c814ff8cde19ae" providerId="LiveId" clId="{FC03E842-0B95-6F4B-8AD6-E0006984EBA7}" dt="2019-09-27T13:02:49.224" v="2199" actId="20577"/>
        <pc:sldMkLst>
          <pc:docMk/>
          <pc:sldMk cId="2028265512" sldId="283"/>
        </pc:sldMkLst>
        <pc:spChg chg="mod">
          <ac:chgData name="Jimmy Lloyd" userId="96c814ff8cde19ae" providerId="LiveId" clId="{FC03E842-0B95-6F4B-8AD6-E0006984EBA7}" dt="2019-09-27T13:02:49.224" v="2199" actId="20577"/>
          <ac:spMkLst>
            <pc:docMk/>
            <pc:sldMk cId="2028265512" sldId="283"/>
            <ac:spMk id="3" creationId="{5F5AD61F-C0F1-E44E-8774-E941FEB93DCF}"/>
          </ac:spMkLst>
        </pc:spChg>
      </pc:sldChg>
      <pc:sldChg chg="del">
        <pc:chgData name="Jimmy Lloyd" userId="96c814ff8cde19ae" providerId="LiveId" clId="{FC03E842-0B95-6F4B-8AD6-E0006984EBA7}" dt="2019-09-25T13:00:26.391" v="1125" actId="2696"/>
        <pc:sldMkLst>
          <pc:docMk/>
          <pc:sldMk cId="2991966156" sldId="288"/>
        </pc:sldMkLst>
      </pc:sldChg>
      <pc:sldChg chg="modSp">
        <pc:chgData name="Jimmy Lloyd" userId="96c814ff8cde19ae" providerId="LiveId" clId="{FC03E842-0B95-6F4B-8AD6-E0006984EBA7}" dt="2019-09-26T17:55:13.304" v="1174" actId="20577"/>
        <pc:sldMkLst>
          <pc:docMk/>
          <pc:sldMk cId="4048241301" sldId="289"/>
        </pc:sldMkLst>
        <pc:spChg chg="mod">
          <ac:chgData name="Jimmy Lloyd" userId="96c814ff8cde19ae" providerId="LiveId" clId="{FC03E842-0B95-6F4B-8AD6-E0006984EBA7}" dt="2019-09-26T17:54:20.593" v="1152" actId="20577"/>
          <ac:spMkLst>
            <pc:docMk/>
            <pc:sldMk cId="4048241301" sldId="289"/>
            <ac:spMk id="2" creationId="{B9CA433E-6F9D-DE49-A7CD-02BBE8D50311}"/>
          </ac:spMkLst>
        </pc:spChg>
        <pc:spChg chg="mod">
          <ac:chgData name="Jimmy Lloyd" userId="96c814ff8cde19ae" providerId="LiveId" clId="{FC03E842-0B95-6F4B-8AD6-E0006984EBA7}" dt="2019-09-26T17:55:13.304" v="1174" actId="20577"/>
          <ac:spMkLst>
            <pc:docMk/>
            <pc:sldMk cId="4048241301" sldId="289"/>
            <ac:spMk id="3" creationId="{F55BEA11-6699-834D-A47E-28A7EA47280C}"/>
          </ac:spMkLst>
        </pc:spChg>
      </pc:sldChg>
      <pc:sldChg chg="modSp">
        <pc:chgData name="Jimmy Lloyd" userId="96c814ff8cde19ae" providerId="LiveId" clId="{FC03E842-0B95-6F4B-8AD6-E0006984EBA7}" dt="2019-09-27T15:41:37.282" v="2243" actId="20577"/>
        <pc:sldMkLst>
          <pc:docMk/>
          <pc:sldMk cId="2929471713" sldId="290"/>
        </pc:sldMkLst>
        <pc:spChg chg="mod">
          <ac:chgData name="Jimmy Lloyd" userId="96c814ff8cde19ae" providerId="LiveId" clId="{FC03E842-0B95-6F4B-8AD6-E0006984EBA7}" dt="2019-09-27T15:41:37.282" v="2243" actId="20577"/>
          <ac:spMkLst>
            <pc:docMk/>
            <pc:sldMk cId="2929471713" sldId="290"/>
            <ac:spMk id="3" creationId="{2D34A238-7FCB-544C-8363-9E9CA3908013}"/>
          </ac:spMkLst>
        </pc:spChg>
      </pc:sldChg>
      <pc:sldChg chg="modSp">
        <pc:chgData name="Jimmy Lloyd" userId="96c814ff8cde19ae" providerId="LiveId" clId="{FC03E842-0B95-6F4B-8AD6-E0006984EBA7}" dt="2019-09-26T19:02:33.187" v="1799" actId="33524"/>
        <pc:sldMkLst>
          <pc:docMk/>
          <pc:sldMk cId="533719353" sldId="291"/>
        </pc:sldMkLst>
        <pc:spChg chg="mod">
          <ac:chgData name="Jimmy Lloyd" userId="96c814ff8cde19ae" providerId="LiveId" clId="{FC03E842-0B95-6F4B-8AD6-E0006984EBA7}" dt="2019-09-26T19:02:33.187" v="1799" actId="33524"/>
          <ac:spMkLst>
            <pc:docMk/>
            <pc:sldMk cId="533719353" sldId="291"/>
            <ac:spMk id="2" creationId="{A5015ED5-22F4-2441-9811-99C3C4761B15}"/>
          </ac:spMkLst>
        </pc:spChg>
      </pc:sldChg>
      <pc:sldChg chg="addSp modSp del mod setBg">
        <pc:chgData name="Jimmy Lloyd" userId="96c814ff8cde19ae" providerId="LiveId" clId="{FC03E842-0B95-6F4B-8AD6-E0006984EBA7}" dt="2019-09-26T18:23:27.549" v="1446" actId="2696"/>
        <pc:sldMkLst>
          <pc:docMk/>
          <pc:sldMk cId="4057853558" sldId="293"/>
        </pc:sldMkLst>
        <pc:spChg chg="mod">
          <ac:chgData name="Jimmy Lloyd" userId="96c814ff8cde19ae" providerId="LiveId" clId="{FC03E842-0B95-6F4B-8AD6-E0006984EBA7}" dt="2019-09-25T00:25:26.920" v="967" actId="26606"/>
          <ac:spMkLst>
            <pc:docMk/>
            <pc:sldMk cId="4057853558" sldId="293"/>
            <ac:spMk id="2" creationId="{3A55C26B-A086-484D-BF81-965C9A294C77}"/>
          </ac:spMkLst>
        </pc:spChg>
        <pc:spChg chg="mod">
          <ac:chgData name="Jimmy Lloyd" userId="96c814ff8cde19ae" providerId="LiveId" clId="{FC03E842-0B95-6F4B-8AD6-E0006984EBA7}" dt="2019-09-25T00:25:26.920" v="967" actId="26606"/>
          <ac:spMkLst>
            <pc:docMk/>
            <pc:sldMk cId="4057853558" sldId="293"/>
            <ac:spMk id="3" creationId="{0A98E2B0-5E8E-8B46-9688-F19B9EFC74EC}"/>
          </ac:spMkLst>
        </pc:spChg>
        <pc:spChg chg="add">
          <ac:chgData name="Jimmy Lloyd" userId="96c814ff8cde19ae" providerId="LiveId" clId="{FC03E842-0B95-6F4B-8AD6-E0006984EBA7}" dt="2019-09-25T00:25:26.920" v="967" actId="26606"/>
          <ac:spMkLst>
            <pc:docMk/>
            <pc:sldMk cId="4057853558" sldId="293"/>
            <ac:spMk id="8" creationId="{923E8915-D2AA-4327-A45A-972C3CA9574B}"/>
          </ac:spMkLst>
        </pc:spChg>
        <pc:spChg chg="add">
          <ac:chgData name="Jimmy Lloyd" userId="96c814ff8cde19ae" providerId="LiveId" clId="{FC03E842-0B95-6F4B-8AD6-E0006984EBA7}" dt="2019-09-25T00:25:26.920" v="967" actId="26606"/>
          <ac:spMkLst>
            <pc:docMk/>
            <pc:sldMk cId="4057853558" sldId="293"/>
            <ac:spMk id="10" creationId="{8302FC3C-9804-4950-B721-5FD704BA6065}"/>
          </ac:spMkLst>
        </pc:spChg>
        <pc:spChg chg="add">
          <ac:chgData name="Jimmy Lloyd" userId="96c814ff8cde19ae" providerId="LiveId" clId="{FC03E842-0B95-6F4B-8AD6-E0006984EBA7}" dt="2019-09-25T00:25:26.920" v="967" actId="26606"/>
          <ac:spMkLst>
            <pc:docMk/>
            <pc:sldMk cId="4057853558" sldId="293"/>
            <ac:spMk id="16" creationId="{F3798573-F27B-47EB-8EA4-7EE34954C2D6}"/>
          </ac:spMkLst>
        </pc:spChg>
        <pc:picChg chg="add">
          <ac:chgData name="Jimmy Lloyd" userId="96c814ff8cde19ae" providerId="LiveId" clId="{FC03E842-0B95-6F4B-8AD6-E0006984EBA7}" dt="2019-09-25T00:25:26.920" v="967" actId="26606"/>
          <ac:picMkLst>
            <pc:docMk/>
            <pc:sldMk cId="4057853558" sldId="293"/>
            <ac:picMk id="14" creationId="{3BC6EBB2-9BDC-4075-BA6B-43A9FBF9C86C}"/>
          </ac:picMkLst>
        </pc:picChg>
        <pc:cxnChg chg="add">
          <ac:chgData name="Jimmy Lloyd" userId="96c814ff8cde19ae" providerId="LiveId" clId="{FC03E842-0B95-6F4B-8AD6-E0006984EBA7}" dt="2019-09-25T00:25:26.920" v="967" actId="26606"/>
          <ac:cxnSpMkLst>
            <pc:docMk/>
            <pc:sldMk cId="4057853558" sldId="293"/>
            <ac:cxnSpMk id="12" creationId="{6B9695BD-ECF6-49CA-8877-8C493193C65D}"/>
          </ac:cxnSpMkLst>
        </pc:cxnChg>
      </pc:sldChg>
      <pc:sldChg chg="modSp ord">
        <pc:chgData name="Jimmy Lloyd" userId="96c814ff8cde19ae" providerId="LiveId" clId="{FC03E842-0B95-6F4B-8AD6-E0006984EBA7}" dt="2019-09-27T13:01:32.963" v="2193" actId="12"/>
        <pc:sldMkLst>
          <pc:docMk/>
          <pc:sldMk cId="3093908729" sldId="294"/>
        </pc:sldMkLst>
        <pc:spChg chg="mod">
          <ac:chgData name="Jimmy Lloyd" userId="96c814ff8cde19ae" providerId="LiveId" clId="{FC03E842-0B95-6F4B-8AD6-E0006984EBA7}" dt="2019-09-27T13:01:32.963" v="2193" actId="12"/>
          <ac:spMkLst>
            <pc:docMk/>
            <pc:sldMk cId="3093908729" sldId="294"/>
            <ac:spMk id="3" creationId="{D0788BEB-4E11-8B4A-8C53-917B0DA73F9B}"/>
          </ac:spMkLst>
        </pc:spChg>
      </pc:sldChg>
      <pc:sldChg chg="addSp delSp modSp mod setBg">
        <pc:chgData name="Jimmy Lloyd" userId="96c814ff8cde19ae" providerId="LiveId" clId="{FC03E842-0B95-6F4B-8AD6-E0006984EBA7}" dt="2019-09-26T16:29:43.754" v="1151" actId="18331"/>
        <pc:sldMkLst>
          <pc:docMk/>
          <pc:sldMk cId="2294952938" sldId="295"/>
        </pc:sldMkLst>
        <pc:spChg chg="mod">
          <ac:chgData name="Jimmy Lloyd" userId="96c814ff8cde19ae" providerId="LiveId" clId="{FC03E842-0B95-6F4B-8AD6-E0006984EBA7}" dt="2019-09-25T00:00:53.482" v="932" actId="26606"/>
          <ac:spMkLst>
            <pc:docMk/>
            <pc:sldMk cId="2294952938" sldId="295"/>
            <ac:spMk id="2" creationId="{CC72E5C1-6DE7-A748-AD01-CB37D3765D5E}"/>
          </ac:spMkLst>
        </pc:spChg>
        <pc:spChg chg="mod ord">
          <ac:chgData name="Jimmy Lloyd" userId="96c814ff8cde19ae" providerId="LiveId" clId="{FC03E842-0B95-6F4B-8AD6-E0006984EBA7}" dt="2019-09-25T00:01:01.722" v="933" actId="14100"/>
          <ac:spMkLst>
            <pc:docMk/>
            <pc:sldMk cId="2294952938" sldId="295"/>
            <ac:spMk id="3" creationId="{39CFCE3B-7DEC-BC4D-AEAF-1A698753472F}"/>
          </ac:spMkLst>
        </pc:spChg>
        <pc:spChg chg="add del">
          <ac:chgData name="Jimmy Lloyd" userId="96c814ff8cde19ae" providerId="LiveId" clId="{FC03E842-0B95-6F4B-8AD6-E0006984EBA7}" dt="2019-09-24T23:58:32.695" v="877" actId="26606"/>
          <ac:spMkLst>
            <pc:docMk/>
            <pc:sldMk cId="2294952938" sldId="295"/>
            <ac:spMk id="10" creationId="{10E6CB91-AD95-4E0E-933E-0BF77C862172}"/>
          </ac:spMkLst>
        </pc:spChg>
        <pc:spChg chg="add del">
          <ac:chgData name="Jimmy Lloyd" userId="96c814ff8cde19ae" providerId="LiveId" clId="{FC03E842-0B95-6F4B-8AD6-E0006984EBA7}" dt="2019-09-24T23:58:32.695" v="877" actId="26606"/>
          <ac:spMkLst>
            <pc:docMk/>
            <pc:sldMk cId="2294952938" sldId="295"/>
            <ac:spMk id="12" creationId="{F3440DC5-3269-4783-9AF3-0D4A97B6C86B}"/>
          </ac:spMkLst>
        </pc:spChg>
        <pc:spChg chg="add del">
          <ac:chgData name="Jimmy Lloyd" userId="96c814ff8cde19ae" providerId="LiveId" clId="{FC03E842-0B95-6F4B-8AD6-E0006984EBA7}" dt="2019-09-24T23:58:32.695" v="877" actId="26606"/>
          <ac:spMkLst>
            <pc:docMk/>
            <pc:sldMk cId="2294952938" sldId="295"/>
            <ac:spMk id="14" creationId="{08707299-5FA7-4461-A006-1980FBD9CF6F}"/>
          </ac:spMkLst>
        </pc:spChg>
        <pc:spChg chg="add del">
          <ac:chgData name="Jimmy Lloyd" userId="96c814ff8cde19ae" providerId="LiveId" clId="{FC03E842-0B95-6F4B-8AD6-E0006984EBA7}" dt="2019-09-24T23:58:51.108" v="881" actId="26606"/>
          <ac:spMkLst>
            <pc:docMk/>
            <pc:sldMk cId="2294952938" sldId="295"/>
            <ac:spMk id="16" creationId="{70B343FF-2E23-43A4-A06E-58C732FF51EF}"/>
          </ac:spMkLst>
        </pc:spChg>
        <pc:spChg chg="add del">
          <ac:chgData name="Jimmy Lloyd" userId="96c814ff8cde19ae" providerId="LiveId" clId="{FC03E842-0B95-6F4B-8AD6-E0006984EBA7}" dt="2019-09-24T23:58:51.108" v="881" actId="26606"/>
          <ac:spMkLst>
            <pc:docMk/>
            <pc:sldMk cId="2294952938" sldId="295"/>
            <ac:spMk id="17" creationId="{90471E06-C9EC-4B3D-9080-2D75FF3AFBD8}"/>
          </ac:spMkLst>
        </pc:spChg>
        <pc:spChg chg="add del">
          <ac:chgData name="Jimmy Lloyd" userId="96c814ff8cde19ae" providerId="LiveId" clId="{FC03E842-0B95-6F4B-8AD6-E0006984EBA7}" dt="2019-09-24T23:58:51.108" v="881" actId="26606"/>
          <ac:spMkLst>
            <pc:docMk/>
            <pc:sldMk cId="2294952938" sldId="295"/>
            <ac:spMk id="18" creationId="{6AF66A71-3CC4-4EE2-A759-0F0ACE6C4325}"/>
          </ac:spMkLst>
        </pc:spChg>
        <pc:spChg chg="add del">
          <ac:chgData name="Jimmy Lloyd" userId="96c814ff8cde19ae" providerId="LiveId" clId="{FC03E842-0B95-6F4B-8AD6-E0006984EBA7}" dt="2019-09-24T23:59:38.352" v="886" actId="26606"/>
          <ac:spMkLst>
            <pc:docMk/>
            <pc:sldMk cId="2294952938" sldId="295"/>
            <ac:spMk id="23" creationId="{0A01F2A2-AEDD-47DC-AFB5-B97CEB9A5328}"/>
          </ac:spMkLst>
        </pc:spChg>
        <pc:spChg chg="add del">
          <ac:chgData name="Jimmy Lloyd" userId="96c814ff8cde19ae" providerId="LiveId" clId="{FC03E842-0B95-6F4B-8AD6-E0006984EBA7}" dt="2019-09-24T23:59:38.352" v="886" actId="26606"/>
          <ac:spMkLst>
            <pc:docMk/>
            <pc:sldMk cId="2294952938" sldId="295"/>
            <ac:spMk id="25" creationId="{DB5AF5F3-AD0A-4EFA-854A-47C780F26264}"/>
          </ac:spMkLst>
        </pc:spChg>
        <pc:spChg chg="add del">
          <ac:chgData name="Jimmy Lloyd" userId="96c814ff8cde19ae" providerId="LiveId" clId="{FC03E842-0B95-6F4B-8AD6-E0006984EBA7}" dt="2019-09-24T23:59:38.352" v="886" actId="26606"/>
          <ac:spMkLst>
            <pc:docMk/>
            <pc:sldMk cId="2294952938" sldId="295"/>
            <ac:spMk id="27" creationId="{1E3D6D6C-E192-4135-B1DB-17C71EEBC946}"/>
          </ac:spMkLst>
        </pc:spChg>
        <pc:spChg chg="add del">
          <ac:chgData name="Jimmy Lloyd" userId="96c814ff8cde19ae" providerId="LiveId" clId="{FC03E842-0B95-6F4B-8AD6-E0006984EBA7}" dt="2019-09-25T00:00:53.482" v="932" actId="26606"/>
          <ac:spMkLst>
            <pc:docMk/>
            <pc:sldMk cId="2294952938" sldId="295"/>
            <ac:spMk id="34" creationId="{0A01F2A2-AEDD-47DC-AFB5-B97CEB9A5328}"/>
          </ac:spMkLst>
        </pc:spChg>
        <pc:spChg chg="add del">
          <ac:chgData name="Jimmy Lloyd" userId="96c814ff8cde19ae" providerId="LiveId" clId="{FC03E842-0B95-6F4B-8AD6-E0006984EBA7}" dt="2019-09-25T00:00:53.482" v="932" actId="26606"/>
          <ac:spMkLst>
            <pc:docMk/>
            <pc:sldMk cId="2294952938" sldId="295"/>
            <ac:spMk id="36" creationId="{DB5AF5F3-AD0A-4EFA-854A-47C780F26264}"/>
          </ac:spMkLst>
        </pc:spChg>
        <pc:spChg chg="add del">
          <ac:chgData name="Jimmy Lloyd" userId="96c814ff8cde19ae" providerId="LiveId" clId="{FC03E842-0B95-6F4B-8AD6-E0006984EBA7}" dt="2019-09-25T00:00:53.482" v="932" actId="26606"/>
          <ac:spMkLst>
            <pc:docMk/>
            <pc:sldMk cId="2294952938" sldId="295"/>
            <ac:spMk id="38" creationId="{1E3D6D6C-E192-4135-B1DB-17C71EEBC946}"/>
          </ac:spMkLst>
        </pc:spChg>
        <pc:spChg chg="add">
          <ac:chgData name="Jimmy Lloyd" userId="96c814ff8cde19ae" providerId="LiveId" clId="{FC03E842-0B95-6F4B-8AD6-E0006984EBA7}" dt="2019-09-25T00:00:53.482" v="932" actId="26606"/>
          <ac:spMkLst>
            <pc:docMk/>
            <pc:sldMk cId="2294952938" sldId="295"/>
            <ac:spMk id="43" creationId="{D6CEF2A9-EF08-4FB3-AFFB-C5F77AB6E028}"/>
          </ac:spMkLst>
        </pc:spChg>
        <pc:spChg chg="add">
          <ac:chgData name="Jimmy Lloyd" userId="96c814ff8cde19ae" providerId="LiveId" clId="{FC03E842-0B95-6F4B-8AD6-E0006984EBA7}" dt="2019-09-25T00:00:53.482" v="932" actId="26606"/>
          <ac:spMkLst>
            <pc:docMk/>
            <pc:sldMk cId="2294952938" sldId="295"/>
            <ac:spMk id="45" creationId="{4109C3C2-C0A8-4559-8462-8007573DF44C}"/>
          </ac:spMkLst>
        </pc:spChg>
        <pc:spChg chg="add">
          <ac:chgData name="Jimmy Lloyd" userId="96c814ff8cde19ae" providerId="LiveId" clId="{FC03E842-0B95-6F4B-8AD6-E0006984EBA7}" dt="2019-09-25T00:00:53.482" v="932" actId="26606"/>
          <ac:spMkLst>
            <pc:docMk/>
            <pc:sldMk cId="2294952938" sldId="295"/>
            <ac:spMk id="47" creationId="{4C535542-B72A-4DE0-BE5A-5EA00508C77D}"/>
          </ac:spMkLst>
        </pc:spChg>
        <pc:spChg chg="add">
          <ac:chgData name="Jimmy Lloyd" userId="96c814ff8cde19ae" providerId="LiveId" clId="{FC03E842-0B95-6F4B-8AD6-E0006984EBA7}" dt="2019-09-25T00:00:53.482" v="932" actId="26606"/>
          <ac:spMkLst>
            <pc:docMk/>
            <pc:sldMk cId="2294952938" sldId="295"/>
            <ac:spMk id="49" creationId="{11DF0705-615B-4CF3-A16F-8C14680D8BA6}"/>
          </ac:spMkLst>
        </pc:spChg>
        <pc:picChg chg="add del mod">
          <ac:chgData name="Jimmy Lloyd" userId="96c814ff8cde19ae" providerId="LiveId" clId="{FC03E842-0B95-6F4B-8AD6-E0006984EBA7}" dt="2019-09-24T23:59:26.613" v="883"/>
          <ac:picMkLst>
            <pc:docMk/>
            <pc:sldMk cId="2294952938" sldId="295"/>
            <ac:picMk id="5" creationId="{7080EB3C-3376-2544-A576-07A034882477}"/>
          </ac:picMkLst>
        </pc:picChg>
        <pc:picChg chg="add mod">
          <ac:chgData name="Jimmy Lloyd" userId="96c814ff8cde19ae" providerId="LiveId" clId="{FC03E842-0B95-6F4B-8AD6-E0006984EBA7}" dt="2019-09-25T00:00:53.482" v="932" actId="26606"/>
          <ac:picMkLst>
            <pc:docMk/>
            <pc:sldMk cId="2294952938" sldId="295"/>
            <ac:picMk id="31" creationId="{8D907922-461A-4A52-BA14-F2A697D3FEEA}"/>
          </ac:picMkLst>
        </pc:picChg>
      </pc:sldChg>
      <pc:sldChg chg="modSp">
        <pc:chgData name="Jimmy Lloyd" userId="96c814ff8cde19ae" providerId="LiveId" clId="{FC03E842-0B95-6F4B-8AD6-E0006984EBA7}" dt="2019-09-27T14:46:52.618" v="2210" actId="20577"/>
        <pc:sldMkLst>
          <pc:docMk/>
          <pc:sldMk cId="3819295495" sldId="296"/>
        </pc:sldMkLst>
        <pc:spChg chg="mod">
          <ac:chgData name="Jimmy Lloyd" userId="96c814ff8cde19ae" providerId="LiveId" clId="{FC03E842-0B95-6F4B-8AD6-E0006984EBA7}" dt="2019-09-27T14:46:52.618" v="2210" actId="20577"/>
          <ac:spMkLst>
            <pc:docMk/>
            <pc:sldMk cId="3819295495" sldId="296"/>
            <ac:spMk id="2" creationId="{66DAB1F1-7787-9048-B90F-21195BBB407E}"/>
          </ac:spMkLst>
        </pc:spChg>
        <pc:spChg chg="mod">
          <ac:chgData name="Jimmy Lloyd" userId="96c814ff8cde19ae" providerId="LiveId" clId="{FC03E842-0B95-6F4B-8AD6-E0006984EBA7}" dt="2019-09-26T19:01:38.621" v="1762" actId="20577"/>
          <ac:spMkLst>
            <pc:docMk/>
            <pc:sldMk cId="3819295495" sldId="296"/>
            <ac:spMk id="3" creationId="{F95DE103-5D2C-6641-B48D-BFFF09FFAE5C}"/>
          </ac:spMkLst>
        </pc:spChg>
      </pc:sldChg>
      <pc:sldChg chg="modSp">
        <pc:chgData name="Jimmy Lloyd" userId="96c814ff8cde19ae" providerId="LiveId" clId="{FC03E842-0B95-6F4B-8AD6-E0006984EBA7}" dt="2019-09-24T19:02:56.388" v="800" actId="20577"/>
        <pc:sldMkLst>
          <pc:docMk/>
          <pc:sldMk cId="2505555243" sldId="297"/>
        </pc:sldMkLst>
        <pc:spChg chg="mod">
          <ac:chgData name="Jimmy Lloyd" userId="96c814ff8cde19ae" providerId="LiveId" clId="{FC03E842-0B95-6F4B-8AD6-E0006984EBA7}" dt="2019-09-24T19:02:56.388" v="800" actId="20577"/>
          <ac:spMkLst>
            <pc:docMk/>
            <pc:sldMk cId="2505555243" sldId="297"/>
            <ac:spMk id="3" creationId="{8F412F93-9A51-944F-B2FD-8AE0988B2920}"/>
          </ac:spMkLst>
        </pc:spChg>
      </pc:sldChg>
      <pc:sldChg chg="addSp delSp modSp mod setBg">
        <pc:chgData name="Jimmy Lloyd" userId="96c814ff8cde19ae" providerId="LiveId" clId="{FC03E842-0B95-6F4B-8AD6-E0006984EBA7}" dt="2019-09-25T13:38:31.634" v="1150" actId="26606"/>
        <pc:sldMkLst>
          <pc:docMk/>
          <pc:sldMk cId="3325476788" sldId="298"/>
        </pc:sldMkLst>
        <pc:spChg chg="mod ord">
          <ac:chgData name="Jimmy Lloyd" userId="96c814ff8cde19ae" providerId="LiveId" clId="{FC03E842-0B95-6F4B-8AD6-E0006984EBA7}" dt="2019-09-25T13:38:31.634" v="1150" actId="26606"/>
          <ac:spMkLst>
            <pc:docMk/>
            <pc:sldMk cId="3325476788" sldId="298"/>
            <ac:spMk id="2" creationId="{6C02DFE2-191E-444F-BFDB-EA14EF4E64F1}"/>
          </ac:spMkLst>
        </pc:spChg>
        <pc:spChg chg="add del">
          <ac:chgData name="Jimmy Lloyd" userId="96c814ff8cde19ae" providerId="LiveId" clId="{FC03E842-0B95-6F4B-8AD6-E0006984EBA7}" dt="2019-09-25T13:38:10.303" v="1135" actId="26606"/>
          <ac:spMkLst>
            <pc:docMk/>
            <pc:sldMk cId="3325476788" sldId="298"/>
            <ac:spMk id="12" creationId="{8F54B2FB-3F54-4350-8D1B-F86D677CA7ED}"/>
          </ac:spMkLst>
        </pc:spChg>
        <pc:spChg chg="add del">
          <ac:chgData name="Jimmy Lloyd" userId="96c814ff8cde19ae" providerId="LiveId" clId="{FC03E842-0B95-6F4B-8AD6-E0006984EBA7}" dt="2019-09-25T13:38:10.303" v="1135" actId="26606"/>
          <ac:spMkLst>
            <pc:docMk/>
            <pc:sldMk cId="3325476788" sldId="298"/>
            <ac:spMk id="18" creationId="{DDB56DB5-0324-4F79-9AB8-CB18C1DC8743}"/>
          </ac:spMkLst>
        </pc:spChg>
        <pc:spChg chg="add del">
          <ac:chgData name="Jimmy Lloyd" userId="96c814ff8cde19ae" providerId="LiveId" clId="{FC03E842-0B95-6F4B-8AD6-E0006984EBA7}" dt="2019-09-25T13:38:10.303" v="1135" actId="26606"/>
          <ac:spMkLst>
            <pc:docMk/>
            <pc:sldMk cId="3325476788" sldId="298"/>
            <ac:spMk id="20" creationId="{318E9D62-7BA3-4D5E-8915-0D0E8661E3D7}"/>
          </ac:spMkLst>
        </pc:spChg>
        <pc:spChg chg="add del">
          <ac:chgData name="Jimmy Lloyd" userId="96c814ff8cde19ae" providerId="LiveId" clId="{FC03E842-0B95-6F4B-8AD6-E0006984EBA7}" dt="2019-09-25T13:38:15.523" v="1137" actId="26606"/>
          <ac:spMkLst>
            <pc:docMk/>
            <pc:sldMk cId="3325476788" sldId="298"/>
            <ac:spMk id="22" creationId="{C885E190-58DD-42DD-A4A8-401E15C92A52}"/>
          </ac:spMkLst>
        </pc:spChg>
        <pc:spChg chg="add del">
          <ac:chgData name="Jimmy Lloyd" userId="96c814ff8cde19ae" providerId="LiveId" clId="{FC03E842-0B95-6F4B-8AD6-E0006984EBA7}" dt="2019-09-25T13:38:15.523" v="1137" actId="26606"/>
          <ac:spMkLst>
            <pc:docMk/>
            <pc:sldMk cId="3325476788" sldId="298"/>
            <ac:spMk id="25" creationId="{8F54B2FB-3F54-4350-8D1B-F86D677CA7ED}"/>
          </ac:spMkLst>
        </pc:spChg>
        <pc:spChg chg="add del">
          <ac:chgData name="Jimmy Lloyd" userId="96c814ff8cde19ae" providerId="LiveId" clId="{FC03E842-0B95-6F4B-8AD6-E0006984EBA7}" dt="2019-09-25T13:38:15.523" v="1137" actId="26606"/>
          <ac:spMkLst>
            <pc:docMk/>
            <pc:sldMk cId="3325476788" sldId="298"/>
            <ac:spMk id="28" creationId="{DDB56DB5-0324-4F79-9AB8-CB18C1DC8743}"/>
          </ac:spMkLst>
        </pc:spChg>
        <pc:spChg chg="add del">
          <ac:chgData name="Jimmy Lloyd" userId="96c814ff8cde19ae" providerId="LiveId" clId="{FC03E842-0B95-6F4B-8AD6-E0006984EBA7}" dt="2019-09-25T13:38:15.523" v="1137" actId="26606"/>
          <ac:spMkLst>
            <pc:docMk/>
            <pc:sldMk cId="3325476788" sldId="298"/>
            <ac:spMk id="29" creationId="{A4322390-8B58-46BE-88EB-D9FD30C08743}"/>
          </ac:spMkLst>
        </pc:spChg>
        <pc:spChg chg="add del">
          <ac:chgData name="Jimmy Lloyd" userId="96c814ff8cde19ae" providerId="LiveId" clId="{FC03E842-0B95-6F4B-8AD6-E0006984EBA7}" dt="2019-09-25T13:38:18.277" v="1139" actId="26606"/>
          <ac:spMkLst>
            <pc:docMk/>
            <pc:sldMk cId="3325476788" sldId="298"/>
            <ac:spMk id="33" creationId="{8F54B2FB-3F54-4350-8D1B-F86D677CA7ED}"/>
          </ac:spMkLst>
        </pc:spChg>
        <pc:spChg chg="add del">
          <ac:chgData name="Jimmy Lloyd" userId="96c814ff8cde19ae" providerId="LiveId" clId="{FC03E842-0B95-6F4B-8AD6-E0006984EBA7}" dt="2019-09-25T13:38:18.277" v="1139" actId="26606"/>
          <ac:spMkLst>
            <pc:docMk/>
            <pc:sldMk cId="3325476788" sldId="298"/>
            <ac:spMk id="36" creationId="{DDB56DB5-0324-4F79-9AB8-CB18C1DC8743}"/>
          </ac:spMkLst>
        </pc:spChg>
        <pc:spChg chg="add del">
          <ac:chgData name="Jimmy Lloyd" userId="96c814ff8cde19ae" providerId="LiveId" clId="{FC03E842-0B95-6F4B-8AD6-E0006984EBA7}" dt="2019-09-25T13:38:18.277" v="1139" actId="26606"/>
          <ac:spMkLst>
            <pc:docMk/>
            <pc:sldMk cId="3325476788" sldId="298"/>
            <ac:spMk id="37" creationId="{C91B2AEB-9C03-4291-82DB-27D351F311F4}"/>
          </ac:spMkLst>
        </pc:spChg>
        <pc:spChg chg="add del">
          <ac:chgData name="Jimmy Lloyd" userId="96c814ff8cde19ae" providerId="LiveId" clId="{FC03E842-0B95-6F4B-8AD6-E0006984EBA7}" dt="2019-09-25T13:38:19.704" v="1141" actId="26606"/>
          <ac:spMkLst>
            <pc:docMk/>
            <pc:sldMk cId="3325476788" sldId="298"/>
            <ac:spMk id="41" creationId="{B9C04DC5-313B-4FE4-B868-5672A376419F}"/>
          </ac:spMkLst>
        </pc:spChg>
        <pc:spChg chg="add del">
          <ac:chgData name="Jimmy Lloyd" userId="96c814ff8cde19ae" providerId="LiveId" clId="{FC03E842-0B95-6F4B-8AD6-E0006984EBA7}" dt="2019-09-25T13:38:19.704" v="1141" actId="26606"/>
          <ac:spMkLst>
            <pc:docMk/>
            <pc:sldMk cId="3325476788" sldId="298"/>
            <ac:spMk id="44" creationId="{329FDD08-42D8-4AFF-90E5-5DAA5BC4CBD8}"/>
          </ac:spMkLst>
        </pc:spChg>
        <pc:spChg chg="add del">
          <ac:chgData name="Jimmy Lloyd" userId="96c814ff8cde19ae" providerId="LiveId" clId="{FC03E842-0B95-6F4B-8AD6-E0006984EBA7}" dt="2019-09-25T13:38:19.704" v="1141" actId="26606"/>
          <ac:spMkLst>
            <pc:docMk/>
            <pc:sldMk cId="3325476788" sldId="298"/>
            <ac:spMk id="45" creationId="{4C1E981B-F06E-48B4-9275-F4B261AFCAC0}"/>
          </ac:spMkLst>
        </pc:spChg>
        <pc:spChg chg="add del">
          <ac:chgData name="Jimmy Lloyd" userId="96c814ff8cde19ae" providerId="LiveId" clId="{FC03E842-0B95-6F4B-8AD6-E0006984EBA7}" dt="2019-09-25T13:38:19.704" v="1141" actId="26606"/>
          <ac:spMkLst>
            <pc:docMk/>
            <pc:sldMk cId="3325476788" sldId="298"/>
            <ac:spMk id="46" creationId="{312E2C24-0CD2-4071-8CE2-B059993A99EF}"/>
          </ac:spMkLst>
        </pc:spChg>
        <pc:spChg chg="add del">
          <ac:chgData name="Jimmy Lloyd" userId="96c814ff8cde19ae" providerId="LiveId" clId="{FC03E842-0B95-6F4B-8AD6-E0006984EBA7}" dt="2019-09-25T13:38:19.704" v="1141" actId="26606"/>
          <ac:spMkLst>
            <pc:docMk/>
            <pc:sldMk cId="3325476788" sldId="298"/>
            <ac:spMk id="47" creationId="{24F1DC13-C830-4B86-A9C6-927F5C55DBD7}"/>
          </ac:spMkLst>
        </pc:spChg>
        <pc:spChg chg="add del">
          <ac:chgData name="Jimmy Lloyd" userId="96c814ff8cde19ae" providerId="LiveId" clId="{FC03E842-0B95-6F4B-8AD6-E0006984EBA7}" dt="2019-09-25T13:38:21.552" v="1143" actId="26606"/>
          <ac:spMkLst>
            <pc:docMk/>
            <pc:sldMk cId="3325476788" sldId="298"/>
            <ac:spMk id="51" creationId="{8F54B2FB-3F54-4350-8D1B-F86D677CA7ED}"/>
          </ac:spMkLst>
        </pc:spChg>
        <pc:spChg chg="add del">
          <ac:chgData name="Jimmy Lloyd" userId="96c814ff8cde19ae" providerId="LiveId" clId="{FC03E842-0B95-6F4B-8AD6-E0006984EBA7}" dt="2019-09-25T13:38:21.552" v="1143" actId="26606"/>
          <ac:spMkLst>
            <pc:docMk/>
            <pc:sldMk cId="3325476788" sldId="298"/>
            <ac:spMk id="54" creationId="{DDB56DB5-0324-4F79-9AB8-CB18C1DC8743}"/>
          </ac:spMkLst>
        </pc:spChg>
        <pc:spChg chg="add del">
          <ac:chgData name="Jimmy Lloyd" userId="96c814ff8cde19ae" providerId="LiveId" clId="{FC03E842-0B95-6F4B-8AD6-E0006984EBA7}" dt="2019-09-25T13:38:23.307" v="1145" actId="26606"/>
          <ac:spMkLst>
            <pc:docMk/>
            <pc:sldMk cId="3325476788" sldId="298"/>
            <ac:spMk id="58" creationId="{8F54B2FB-3F54-4350-8D1B-F86D677CA7ED}"/>
          </ac:spMkLst>
        </pc:spChg>
        <pc:spChg chg="add del">
          <ac:chgData name="Jimmy Lloyd" userId="96c814ff8cde19ae" providerId="LiveId" clId="{FC03E842-0B95-6F4B-8AD6-E0006984EBA7}" dt="2019-09-25T13:38:23.307" v="1145" actId="26606"/>
          <ac:spMkLst>
            <pc:docMk/>
            <pc:sldMk cId="3325476788" sldId="298"/>
            <ac:spMk id="61"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5" creationId="{8F54B2FB-3F54-4350-8D1B-F86D677CA7ED}"/>
          </ac:spMkLst>
        </pc:spChg>
        <pc:spChg chg="add del">
          <ac:chgData name="Jimmy Lloyd" userId="96c814ff8cde19ae" providerId="LiveId" clId="{FC03E842-0B95-6F4B-8AD6-E0006984EBA7}" dt="2019-09-25T13:38:27.819" v="1147" actId="26606"/>
          <ac:spMkLst>
            <pc:docMk/>
            <pc:sldMk cId="3325476788" sldId="298"/>
            <ac:spMk id="68" creationId="{DDB56DB5-0324-4F79-9AB8-CB18C1DC8743}"/>
          </ac:spMkLst>
        </pc:spChg>
        <pc:spChg chg="add del">
          <ac:chgData name="Jimmy Lloyd" userId="96c814ff8cde19ae" providerId="LiveId" clId="{FC03E842-0B95-6F4B-8AD6-E0006984EBA7}" dt="2019-09-25T13:38:27.819" v="1147" actId="26606"/>
          <ac:spMkLst>
            <pc:docMk/>
            <pc:sldMk cId="3325476788" sldId="298"/>
            <ac:spMk id="69" creationId="{318E9D62-7BA3-4D5E-8915-0D0E8661E3D7}"/>
          </ac:spMkLst>
        </pc:spChg>
        <pc:spChg chg="add del">
          <ac:chgData name="Jimmy Lloyd" userId="96c814ff8cde19ae" providerId="LiveId" clId="{FC03E842-0B95-6F4B-8AD6-E0006984EBA7}" dt="2019-09-25T13:38:31.529" v="1149" actId="26606"/>
          <ac:spMkLst>
            <pc:docMk/>
            <pc:sldMk cId="3325476788" sldId="298"/>
            <ac:spMk id="73" creationId="{8F54B2FB-3F54-4350-8D1B-F86D677CA7ED}"/>
          </ac:spMkLst>
        </pc:spChg>
        <pc:spChg chg="add del">
          <ac:chgData name="Jimmy Lloyd" userId="96c814ff8cde19ae" providerId="LiveId" clId="{FC03E842-0B95-6F4B-8AD6-E0006984EBA7}" dt="2019-09-25T13:38:31.529" v="1149" actId="26606"/>
          <ac:spMkLst>
            <pc:docMk/>
            <pc:sldMk cId="3325476788" sldId="298"/>
            <ac:spMk id="76" creationId="{DDB56DB5-0324-4F79-9AB8-CB18C1DC8743}"/>
          </ac:spMkLst>
        </pc:spChg>
        <pc:spChg chg="add">
          <ac:chgData name="Jimmy Lloyd" userId="96c814ff8cde19ae" providerId="LiveId" clId="{FC03E842-0B95-6F4B-8AD6-E0006984EBA7}" dt="2019-09-25T13:38:31.634" v="1150" actId="26606"/>
          <ac:spMkLst>
            <pc:docMk/>
            <pc:sldMk cId="3325476788" sldId="298"/>
            <ac:spMk id="80" creationId="{8F54B2FB-3F54-4350-8D1B-F86D677CA7ED}"/>
          </ac:spMkLst>
        </pc:spChg>
        <pc:spChg chg="add">
          <ac:chgData name="Jimmy Lloyd" userId="96c814ff8cde19ae" providerId="LiveId" clId="{FC03E842-0B95-6F4B-8AD6-E0006984EBA7}" dt="2019-09-25T13:38:31.634" v="1150" actId="26606"/>
          <ac:spMkLst>
            <pc:docMk/>
            <pc:sldMk cId="3325476788" sldId="298"/>
            <ac:spMk id="83" creationId="{DDB56DB5-0324-4F79-9AB8-CB18C1DC8743}"/>
          </ac:spMkLst>
        </pc:spChg>
        <pc:spChg chg="add">
          <ac:chgData name="Jimmy Lloyd" userId="96c814ff8cde19ae" providerId="LiveId" clId="{FC03E842-0B95-6F4B-8AD6-E0006984EBA7}" dt="2019-09-25T13:38:31.634" v="1150" actId="26606"/>
          <ac:spMkLst>
            <pc:docMk/>
            <pc:sldMk cId="3325476788" sldId="298"/>
            <ac:spMk id="84" creationId="{A4322390-8B58-46BE-88EB-D9FD30C08743}"/>
          </ac:spMkLst>
        </pc:spChg>
        <pc:spChg chg="add">
          <ac:chgData name="Jimmy Lloyd" userId="96c814ff8cde19ae" providerId="LiveId" clId="{FC03E842-0B95-6F4B-8AD6-E0006984EBA7}" dt="2019-09-25T13:38:31.634" v="1150" actId="26606"/>
          <ac:spMkLst>
            <pc:docMk/>
            <pc:sldMk cId="3325476788" sldId="298"/>
            <ac:spMk id="85" creationId="{C885E190-58DD-42DD-A4A8-401E15C92A52}"/>
          </ac:spMkLst>
        </pc:spChg>
        <pc:picChg chg="add mod">
          <ac:chgData name="Jimmy Lloyd" userId="96c814ff8cde19ae" providerId="LiveId" clId="{FC03E842-0B95-6F4B-8AD6-E0006984EBA7}" dt="2019-09-25T13:38:31.634" v="1150" actId="26606"/>
          <ac:picMkLst>
            <pc:docMk/>
            <pc:sldMk cId="3325476788" sldId="298"/>
            <ac:picMk id="3" creationId="{4C97FC8E-5BED-4B4A-9A28-02599CBE147D}"/>
          </ac:picMkLst>
        </pc:picChg>
        <pc:picChg chg="add del">
          <ac:chgData name="Jimmy Lloyd" userId="96c814ff8cde19ae" providerId="LiveId" clId="{FC03E842-0B95-6F4B-8AD6-E0006984EBA7}" dt="2019-09-25T13:38:10.303" v="1135" actId="26606"/>
          <ac:picMkLst>
            <pc:docMk/>
            <pc:sldMk cId="3325476788" sldId="298"/>
            <ac:picMk id="8" creationId="{AA085689-791F-4B8F-9F30-12415B97D366}"/>
          </ac:picMkLst>
        </pc:picChg>
        <pc:picChg chg="add del">
          <ac:chgData name="Jimmy Lloyd" userId="96c814ff8cde19ae" providerId="LiveId" clId="{FC03E842-0B95-6F4B-8AD6-E0006984EBA7}" dt="2019-09-25T13:38:10.303" v="1135" actId="26606"/>
          <ac:picMkLst>
            <pc:docMk/>
            <pc:sldMk cId="3325476788" sldId="298"/>
            <ac:picMk id="10" creationId="{AA3FED7F-6821-47C0-A464-E9278B24129E}"/>
          </ac:picMkLst>
        </pc:picChg>
        <pc:picChg chg="add del">
          <ac:chgData name="Jimmy Lloyd" userId="96c814ff8cde19ae" providerId="LiveId" clId="{FC03E842-0B95-6F4B-8AD6-E0006984EBA7}" dt="2019-09-25T13:38:10.303" v="1135" actId="26606"/>
          <ac:picMkLst>
            <pc:docMk/>
            <pc:sldMk cId="3325476788" sldId="298"/>
            <ac:picMk id="14" creationId="{561B34F5-88E5-4711-BC16-3005C29AD7C6}"/>
          </ac:picMkLst>
        </pc:picChg>
        <pc:picChg chg="add del">
          <ac:chgData name="Jimmy Lloyd" userId="96c814ff8cde19ae" providerId="LiveId" clId="{FC03E842-0B95-6F4B-8AD6-E0006984EBA7}" dt="2019-09-25T13:38:10.303" v="1135" actId="26606"/>
          <ac:picMkLst>
            <pc:docMk/>
            <pc:sldMk cId="3325476788" sldId="298"/>
            <ac:picMk id="16" creationId="{4F3661D0-2268-4D3E-88BA-0647BCBE33AF}"/>
          </ac:picMkLst>
        </pc:picChg>
        <pc:picChg chg="add del">
          <ac:chgData name="Jimmy Lloyd" userId="96c814ff8cde19ae" providerId="LiveId" clId="{FC03E842-0B95-6F4B-8AD6-E0006984EBA7}" dt="2019-09-25T13:38:15.523" v="1137" actId="26606"/>
          <ac:picMkLst>
            <pc:docMk/>
            <pc:sldMk cId="3325476788" sldId="298"/>
            <ac:picMk id="23" creationId="{AA085689-791F-4B8F-9F30-12415B97D366}"/>
          </ac:picMkLst>
        </pc:picChg>
        <pc:picChg chg="add del">
          <ac:chgData name="Jimmy Lloyd" userId="96c814ff8cde19ae" providerId="LiveId" clId="{FC03E842-0B95-6F4B-8AD6-E0006984EBA7}" dt="2019-09-25T13:38:15.523" v="1137" actId="26606"/>
          <ac:picMkLst>
            <pc:docMk/>
            <pc:sldMk cId="3325476788" sldId="298"/>
            <ac:picMk id="24" creationId="{AA3FED7F-6821-47C0-A464-E9278B24129E}"/>
          </ac:picMkLst>
        </pc:picChg>
        <pc:picChg chg="add del">
          <ac:chgData name="Jimmy Lloyd" userId="96c814ff8cde19ae" providerId="LiveId" clId="{FC03E842-0B95-6F4B-8AD6-E0006984EBA7}" dt="2019-09-25T13:38:15.523" v="1137" actId="26606"/>
          <ac:picMkLst>
            <pc:docMk/>
            <pc:sldMk cId="3325476788" sldId="298"/>
            <ac:picMk id="26" creationId="{561B34F5-88E5-4711-BC16-3005C29AD7C6}"/>
          </ac:picMkLst>
        </pc:picChg>
        <pc:picChg chg="add del">
          <ac:chgData name="Jimmy Lloyd" userId="96c814ff8cde19ae" providerId="LiveId" clId="{FC03E842-0B95-6F4B-8AD6-E0006984EBA7}" dt="2019-09-25T13:38:15.523" v="1137" actId="26606"/>
          <ac:picMkLst>
            <pc:docMk/>
            <pc:sldMk cId="3325476788" sldId="298"/>
            <ac:picMk id="27" creationId="{4F3661D0-2268-4D3E-88BA-0647BCBE33AF}"/>
          </ac:picMkLst>
        </pc:picChg>
        <pc:picChg chg="add del">
          <ac:chgData name="Jimmy Lloyd" userId="96c814ff8cde19ae" providerId="LiveId" clId="{FC03E842-0B95-6F4B-8AD6-E0006984EBA7}" dt="2019-09-25T13:38:18.277" v="1139" actId="26606"/>
          <ac:picMkLst>
            <pc:docMk/>
            <pc:sldMk cId="3325476788" sldId="298"/>
            <ac:picMk id="31" creationId="{AA085689-791F-4B8F-9F30-12415B97D366}"/>
          </ac:picMkLst>
        </pc:picChg>
        <pc:picChg chg="add del">
          <ac:chgData name="Jimmy Lloyd" userId="96c814ff8cde19ae" providerId="LiveId" clId="{FC03E842-0B95-6F4B-8AD6-E0006984EBA7}" dt="2019-09-25T13:38:18.277" v="1139" actId="26606"/>
          <ac:picMkLst>
            <pc:docMk/>
            <pc:sldMk cId="3325476788" sldId="298"/>
            <ac:picMk id="32" creationId="{AA3FED7F-6821-47C0-A464-E9278B24129E}"/>
          </ac:picMkLst>
        </pc:picChg>
        <pc:picChg chg="add del">
          <ac:chgData name="Jimmy Lloyd" userId="96c814ff8cde19ae" providerId="LiveId" clId="{FC03E842-0B95-6F4B-8AD6-E0006984EBA7}" dt="2019-09-25T13:38:18.277" v="1139" actId="26606"/>
          <ac:picMkLst>
            <pc:docMk/>
            <pc:sldMk cId="3325476788" sldId="298"/>
            <ac:picMk id="34" creationId="{561B34F5-88E5-4711-BC16-3005C29AD7C6}"/>
          </ac:picMkLst>
        </pc:picChg>
        <pc:picChg chg="add del">
          <ac:chgData name="Jimmy Lloyd" userId="96c814ff8cde19ae" providerId="LiveId" clId="{FC03E842-0B95-6F4B-8AD6-E0006984EBA7}" dt="2019-09-25T13:38:18.277" v="1139" actId="26606"/>
          <ac:picMkLst>
            <pc:docMk/>
            <pc:sldMk cId="3325476788" sldId="298"/>
            <ac:picMk id="35" creationId="{4F3661D0-2268-4D3E-88BA-0647BCBE33AF}"/>
          </ac:picMkLst>
        </pc:picChg>
        <pc:picChg chg="add del">
          <ac:chgData name="Jimmy Lloyd" userId="96c814ff8cde19ae" providerId="LiveId" clId="{FC03E842-0B95-6F4B-8AD6-E0006984EBA7}" dt="2019-09-25T13:38:19.704" v="1141" actId="26606"/>
          <ac:picMkLst>
            <pc:docMk/>
            <pc:sldMk cId="3325476788" sldId="298"/>
            <ac:picMk id="39" creationId="{7594FC8B-8CD2-407F-94F1-9C71F5AEC2B6}"/>
          </ac:picMkLst>
        </pc:picChg>
        <pc:picChg chg="add del">
          <ac:chgData name="Jimmy Lloyd" userId="96c814ff8cde19ae" providerId="LiveId" clId="{FC03E842-0B95-6F4B-8AD6-E0006984EBA7}" dt="2019-09-25T13:38:19.704" v="1141" actId="26606"/>
          <ac:picMkLst>
            <pc:docMk/>
            <pc:sldMk cId="3325476788" sldId="298"/>
            <ac:picMk id="40" creationId="{DBABC971-8D40-4A4F-AC60-28B9172789B9}"/>
          </ac:picMkLst>
        </pc:picChg>
        <pc:picChg chg="add del">
          <ac:chgData name="Jimmy Lloyd" userId="96c814ff8cde19ae" providerId="LiveId" clId="{FC03E842-0B95-6F4B-8AD6-E0006984EBA7}" dt="2019-09-25T13:38:19.704" v="1141" actId="26606"/>
          <ac:picMkLst>
            <pc:docMk/>
            <pc:sldMk cId="3325476788" sldId="298"/>
            <ac:picMk id="42" creationId="{791AE23E-90C9-4963-96E2-8DADBFC3BC09}"/>
          </ac:picMkLst>
        </pc:picChg>
        <pc:picChg chg="add del">
          <ac:chgData name="Jimmy Lloyd" userId="96c814ff8cde19ae" providerId="LiveId" clId="{FC03E842-0B95-6F4B-8AD6-E0006984EBA7}" dt="2019-09-25T13:38:19.704" v="1141" actId="26606"/>
          <ac:picMkLst>
            <pc:docMk/>
            <pc:sldMk cId="3325476788" sldId="298"/>
            <ac:picMk id="43" creationId="{C5F93E90-4379-4AAC-B021-E5FA6D974AED}"/>
          </ac:picMkLst>
        </pc:picChg>
        <pc:picChg chg="add del">
          <ac:chgData name="Jimmy Lloyd" userId="96c814ff8cde19ae" providerId="LiveId" clId="{FC03E842-0B95-6F4B-8AD6-E0006984EBA7}" dt="2019-09-25T13:38:21.552" v="1143" actId="26606"/>
          <ac:picMkLst>
            <pc:docMk/>
            <pc:sldMk cId="3325476788" sldId="298"/>
            <ac:picMk id="49" creationId="{AA085689-791F-4B8F-9F30-12415B97D366}"/>
          </ac:picMkLst>
        </pc:picChg>
        <pc:picChg chg="add del">
          <ac:chgData name="Jimmy Lloyd" userId="96c814ff8cde19ae" providerId="LiveId" clId="{FC03E842-0B95-6F4B-8AD6-E0006984EBA7}" dt="2019-09-25T13:38:21.552" v="1143" actId="26606"/>
          <ac:picMkLst>
            <pc:docMk/>
            <pc:sldMk cId="3325476788" sldId="298"/>
            <ac:picMk id="50" creationId="{AA3FED7F-6821-47C0-A464-E9278B24129E}"/>
          </ac:picMkLst>
        </pc:picChg>
        <pc:picChg chg="add del">
          <ac:chgData name="Jimmy Lloyd" userId="96c814ff8cde19ae" providerId="LiveId" clId="{FC03E842-0B95-6F4B-8AD6-E0006984EBA7}" dt="2019-09-25T13:38:21.552" v="1143" actId="26606"/>
          <ac:picMkLst>
            <pc:docMk/>
            <pc:sldMk cId="3325476788" sldId="298"/>
            <ac:picMk id="52" creationId="{561B34F5-88E5-4711-BC16-3005C29AD7C6}"/>
          </ac:picMkLst>
        </pc:picChg>
        <pc:picChg chg="add del">
          <ac:chgData name="Jimmy Lloyd" userId="96c814ff8cde19ae" providerId="LiveId" clId="{FC03E842-0B95-6F4B-8AD6-E0006984EBA7}" dt="2019-09-25T13:38:21.552" v="1143" actId="26606"/>
          <ac:picMkLst>
            <pc:docMk/>
            <pc:sldMk cId="3325476788" sldId="298"/>
            <ac:picMk id="53" creationId="{4F3661D0-2268-4D3E-88BA-0647BCBE33AF}"/>
          </ac:picMkLst>
        </pc:picChg>
        <pc:picChg chg="add del">
          <ac:chgData name="Jimmy Lloyd" userId="96c814ff8cde19ae" providerId="LiveId" clId="{FC03E842-0B95-6F4B-8AD6-E0006984EBA7}" dt="2019-09-25T13:38:23.307" v="1145" actId="26606"/>
          <ac:picMkLst>
            <pc:docMk/>
            <pc:sldMk cId="3325476788" sldId="298"/>
            <ac:picMk id="56" creationId="{AA085689-791F-4B8F-9F30-12415B97D366}"/>
          </ac:picMkLst>
        </pc:picChg>
        <pc:picChg chg="add del">
          <ac:chgData name="Jimmy Lloyd" userId="96c814ff8cde19ae" providerId="LiveId" clId="{FC03E842-0B95-6F4B-8AD6-E0006984EBA7}" dt="2019-09-25T13:38:23.307" v="1145" actId="26606"/>
          <ac:picMkLst>
            <pc:docMk/>
            <pc:sldMk cId="3325476788" sldId="298"/>
            <ac:picMk id="57" creationId="{AA3FED7F-6821-47C0-A464-E9278B24129E}"/>
          </ac:picMkLst>
        </pc:picChg>
        <pc:picChg chg="add del">
          <ac:chgData name="Jimmy Lloyd" userId="96c814ff8cde19ae" providerId="LiveId" clId="{FC03E842-0B95-6F4B-8AD6-E0006984EBA7}" dt="2019-09-25T13:38:23.307" v="1145" actId="26606"/>
          <ac:picMkLst>
            <pc:docMk/>
            <pc:sldMk cId="3325476788" sldId="298"/>
            <ac:picMk id="59" creationId="{561B34F5-88E5-4711-BC16-3005C29AD7C6}"/>
          </ac:picMkLst>
        </pc:picChg>
        <pc:picChg chg="add del">
          <ac:chgData name="Jimmy Lloyd" userId="96c814ff8cde19ae" providerId="LiveId" clId="{FC03E842-0B95-6F4B-8AD6-E0006984EBA7}" dt="2019-09-25T13:38:23.307" v="1145" actId="26606"/>
          <ac:picMkLst>
            <pc:docMk/>
            <pc:sldMk cId="3325476788" sldId="298"/>
            <ac:picMk id="60" creationId="{4F3661D0-2268-4D3E-88BA-0647BCBE33AF}"/>
          </ac:picMkLst>
        </pc:picChg>
        <pc:picChg chg="add del">
          <ac:chgData name="Jimmy Lloyd" userId="96c814ff8cde19ae" providerId="LiveId" clId="{FC03E842-0B95-6F4B-8AD6-E0006984EBA7}" dt="2019-09-25T13:38:27.819" v="1147" actId="26606"/>
          <ac:picMkLst>
            <pc:docMk/>
            <pc:sldMk cId="3325476788" sldId="298"/>
            <ac:picMk id="63" creationId="{AA085689-791F-4B8F-9F30-12415B97D366}"/>
          </ac:picMkLst>
        </pc:picChg>
        <pc:picChg chg="add del">
          <ac:chgData name="Jimmy Lloyd" userId="96c814ff8cde19ae" providerId="LiveId" clId="{FC03E842-0B95-6F4B-8AD6-E0006984EBA7}" dt="2019-09-25T13:38:27.819" v="1147" actId="26606"/>
          <ac:picMkLst>
            <pc:docMk/>
            <pc:sldMk cId="3325476788" sldId="298"/>
            <ac:picMk id="64" creationId="{AA3FED7F-6821-47C0-A464-E9278B24129E}"/>
          </ac:picMkLst>
        </pc:picChg>
        <pc:picChg chg="add del">
          <ac:chgData name="Jimmy Lloyd" userId="96c814ff8cde19ae" providerId="LiveId" clId="{FC03E842-0B95-6F4B-8AD6-E0006984EBA7}" dt="2019-09-25T13:38:27.819" v="1147" actId="26606"/>
          <ac:picMkLst>
            <pc:docMk/>
            <pc:sldMk cId="3325476788" sldId="298"/>
            <ac:picMk id="66" creationId="{561B34F5-88E5-4711-BC16-3005C29AD7C6}"/>
          </ac:picMkLst>
        </pc:picChg>
        <pc:picChg chg="add del">
          <ac:chgData name="Jimmy Lloyd" userId="96c814ff8cde19ae" providerId="LiveId" clId="{FC03E842-0B95-6F4B-8AD6-E0006984EBA7}" dt="2019-09-25T13:38:27.819" v="1147" actId="26606"/>
          <ac:picMkLst>
            <pc:docMk/>
            <pc:sldMk cId="3325476788" sldId="298"/>
            <ac:picMk id="67" creationId="{4F3661D0-2268-4D3E-88BA-0647BCBE33AF}"/>
          </ac:picMkLst>
        </pc:picChg>
        <pc:picChg chg="add del">
          <ac:chgData name="Jimmy Lloyd" userId="96c814ff8cde19ae" providerId="LiveId" clId="{FC03E842-0B95-6F4B-8AD6-E0006984EBA7}" dt="2019-09-25T13:38:31.529" v="1149" actId="26606"/>
          <ac:picMkLst>
            <pc:docMk/>
            <pc:sldMk cId="3325476788" sldId="298"/>
            <ac:picMk id="71" creationId="{AA085689-791F-4B8F-9F30-12415B97D366}"/>
          </ac:picMkLst>
        </pc:picChg>
        <pc:picChg chg="add del">
          <ac:chgData name="Jimmy Lloyd" userId="96c814ff8cde19ae" providerId="LiveId" clId="{FC03E842-0B95-6F4B-8AD6-E0006984EBA7}" dt="2019-09-25T13:38:31.529" v="1149" actId="26606"/>
          <ac:picMkLst>
            <pc:docMk/>
            <pc:sldMk cId="3325476788" sldId="298"/>
            <ac:picMk id="72" creationId="{AA3FED7F-6821-47C0-A464-E9278B24129E}"/>
          </ac:picMkLst>
        </pc:picChg>
        <pc:picChg chg="add del">
          <ac:chgData name="Jimmy Lloyd" userId="96c814ff8cde19ae" providerId="LiveId" clId="{FC03E842-0B95-6F4B-8AD6-E0006984EBA7}" dt="2019-09-25T13:38:31.529" v="1149" actId="26606"/>
          <ac:picMkLst>
            <pc:docMk/>
            <pc:sldMk cId="3325476788" sldId="298"/>
            <ac:picMk id="74" creationId="{561B34F5-88E5-4711-BC16-3005C29AD7C6}"/>
          </ac:picMkLst>
        </pc:picChg>
        <pc:picChg chg="add del">
          <ac:chgData name="Jimmy Lloyd" userId="96c814ff8cde19ae" providerId="LiveId" clId="{FC03E842-0B95-6F4B-8AD6-E0006984EBA7}" dt="2019-09-25T13:38:31.529" v="1149" actId="26606"/>
          <ac:picMkLst>
            <pc:docMk/>
            <pc:sldMk cId="3325476788" sldId="298"/>
            <ac:picMk id="75" creationId="{4F3661D0-2268-4D3E-88BA-0647BCBE33AF}"/>
          </ac:picMkLst>
        </pc:picChg>
        <pc:picChg chg="add">
          <ac:chgData name="Jimmy Lloyd" userId="96c814ff8cde19ae" providerId="LiveId" clId="{FC03E842-0B95-6F4B-8AD6-E0006984EBA7}" dt="2019-09-25T13:38:31.634" v="1150" actId="26606"/>
          <ac:picMkLst>
            <pc:docMk/>
            <pc:sldMk cId="3325476788" sldId="298"/>
            <ac:picMk id="78" creationId="{AA085689-791F-4B8F-9F30-12415B97D366}"/>
          </ac:picMkLst>
        </pc:picChg>
        <pc:picChg chg="add">
          <ac:chgData name="Jimmy Lloyd" userId="96c814ff8cde19ae" providerId="LiveId" clId="{FC03E842-0B95-6F4B-8AD6-E0006984EBA7}" dt="2019-09-25T13:38:31.634" v="1150" actId="26606"/>
          <ac:picMkLst>
            <pc:docMk/>
            <pc:sldMk cId="3325476788" sldId="298"/>
            <ac:picMk id="79" creationId="{AA3FED7F-6821-47C0-A464-E9278B24129E}"/>
          </ac:picMkLst>
        </pc:picChg>
        <pc:picChg chg="add">
          <ac:chgData name="Jimmy Lloyd" userId="96c814ff8cde19ae" providerId="LiveId" clId="{FC03E842-0B95-6F4B-8AD6-E0006984EBA7}" dt="2019-09-25T13:38:31.634" v="1150" actId="26606"/>
          <ac:picMkLst>
            <pc:docMk/>
            <pc:sldMk cId="3325476788" sldId="298"/>
            <ac:picMk id="81" creationId="{561B34F5-88E5-4711-BC16-3005C29AD7C6}"/>
          </ac:picMkLst>
        </pc:picChg>
        <pc:picChg chg="add">
          <ac:chgData name="Jimmy Lloyd" userId="96c814ff8cde19ae" providerId="LiveId" clId="{FC03E842-0B95-6F4B-8AD6-E0006984EBA7}" dt="2019-09-25T13:38:31.634" v="1150" actId="26606"/>
          <ac:picMkLst>
            <pc:docMk/>
            <pc:sldMk cId="3325476788" sldId="298"/>
            <ac:picMk id="82" creationId="{4F3661D0-2268-4D3E-88BA-0647BCBE33AF}"/>
          </ac:picMkLst>
        </pc:picChg>
      </pc:sldChg>
      <pc:sldChg chg="ord">
        <pc:chgData name="Jimmy Lloyd" userId="96c814ff8cde19ae" providerId="LiveId" clId="{FC03E842-0B95-6F4B-8AD6-E0006984EBA7}" dt="2019-09-20T23:46:46.429" v="84"/>
        <pc:sldMkLst>
          <pc:docMk/>
          <pc:sldMk cId="1539633744" sldId="299"/>
        </pc:sldMkLst>
      </pc:sldChg>
      <pc:sldChg chg="addSp delSp modSp delAnim modAnim">
        <pc:chgData name="Jimmy Lloyd" userId="96c814ff8cde19ae" providerId="LiveId" clId="{FC03E842-0B95-6F4B-8AD6-E0006984EBA7}" dt="2019-09-26T19:19:25.107" v="2094"/>
        <pc:sldMkLst>
          <pc:docMk/>
          <pc:sldMk cId="2036996933" sldId="301"/>
        </pc:sldMkLst>
        <pc:picChg chg="add del mod">
          <ac:chgData name="Jimmy Lloyd" userId="96c814ff8cde19ae" providerId="LiveId" clId="{FC03E842-0B95-6F4B-8AD6-E0006984EBA7}" dt="2019-09-26T19:18:11.233" v="2073" actId="478"/>
          <ac:picMkLst>
            <pc:docMk/>
            <pc:sldMk cId="2036996933" sldId="301"/>
            <ac:picMk id="5" creationId="{6F74E63E-8034-434F-AE4E-B9A190A80729}"/>
          </ac:picMkLst>
        </pc:picChg>
        <pc:picChg chg="add del mod">
          <ac:chgData name="Jimmy Lloyd" userId="96c814ff8cde19ae" providerId="LiveId" clId="{FC03E842-0B95-6F4B-8AD6-E0006984EBA7}" dt="2019-09-26T19:18:11.233" v="2073" actId="478"/>
          <ac:picMkLst>
            <pc:docMk/>
            <pc:sldMk cId="2036996933" sldId="301"/>
            <ac:picMk id="7" creationId="{8A347101-CB4D-D64C-AC99-253F4CAD9479}"/>
          </ac:picMkLst>
        </pc:picChg>
        <pc:picChg chg="add mod">
          <ac:chgData name="Jimmy Lloyd" userId="96c814ff8cde19ae" providerId="LiveId" clId="{FC03E842-0B95-6F4B-8AD6-E0006984EBA7}" dt="2019-09-26T19:18:29.012" v="2080" actId="1076"/>
          <ac:picMkLst>
            <pc:docMk/>
            <pc:sldMk cId="2036996933" sldId="301"/>
            <ac:picMk id="9" creationId="{B705E68C-F21E-394D-A17A-70C11CC87FB1}"/>
          </ac:picMkLst>
        </pc:picChg>
        <pc:picChg chg="add mod">
          <ac:chgData name="Jimmy Lloyd" userId="96c814ff8cde19ae" providerId="LiveId" clId="{FC03E842-0B95-6F4B-8AD6-E0006984EBA7}" dt="2019-09-26T19:18:57.733" v="2087" actId="1076"/>
          <ac:picMkLst>
            <pc:docMk/>
            <pc:sldMk cId="2036996933" sldId="301"/>
            <ac:picMk id="11" creationId="{EB644F9F-BA47-F94F-B3E9-EC610C5A4F9D}"/>
          </ac:picMkLst>
        </pc:picChg>
        <pc:picChg chg="del">
          <ac:chgData name="Jimmy Lloyd" userId="96c814ff8cde19ae" providerId="LiveId" clId="{FC03E842-0B95-6F4B-8AD6-E0006984EBA7}" dt="2019-09-26T19:16:14.643" v="2061" actId="478"/>
          <ac:picMkLst>
            <pc:docMk/>
            <pc:sldMk cId="2036996933" sldId="301"/>
            <ac:picMk id="33" creationId="{F7C0DE16-F696-B244-9549-FF895DB2ED46}"/>
          </ac:picMkLst>
        </pc:picChg>
        <pc:picChg chg="del mod">
          <ac:chgData name="Jimmy Lloyd" userId="96c814ff8cde19ae" providerId="LiveId" clId="{FC03E842-0B95-6F4B-8AD6-E0006984EBA7}" dt="2019-09-26T19:16:17.169" v="2063" actId="478"/>
          <ac:picMkLst>
            <pc:docMk/>
            <pc:sldMk cId="2036996933" sldId="301"/>
            <ac:picMk id="36" creationId="{B5B30C7B-E0EA-0B40-8849-538ADF1A2545}"/>
          </ac:picMkLst>
        </pc:picChg>
      </pc:sldChg>
      <pc:sldChg chg="modSp new del">
        <pc:chgData name="Jimmy Lloyd" userId="96c814ff8cde19ae" providerId="LiveId" clId="{FC03E842-0B95-6F4B-8AD6-E0006984EBA7}" dt="2019-09-26T21:25:45.783" v="2106" actId="2696"/>
        <pc:sldMkLst>
          <pc:docMk/>
          <pc:sldMk cId="490757267" sldId="302"/>
        </pc:sldMkLst>
        <pc:spChg chg="mod">
          <ac:chgData name="Jimmy Lloyd" userId="96c814ff8cde19ae" providerId="LiveId" clId="{FC03E842-0B95-6F4B-8AD6-E0006984EBA7}" dt="2019-09-23T12:01:23.678" v="204" actId="20577"/>
          <ac:spMkLst>
            <pc:docMk/>
            <pc:sldMk cId="490757267" sldId="302"/>
            <ac:spMk id="2" creationId="{A47437B4-2697-4C44-A4FE-DFC97385968B}"/>
          </ac:spMkLst>
        </pc:spChg>
        <pc:spChg chg="mod">
          <ac:chgData name="Jimmy Lloyd" userId="96c814ff8cde19ae" providerId="LiveId" clId="{FC03E842-0B95-6F4B-8AD6-E0006984EBA7}" dt="2019-09-26T19:21:14.115" v="2105"/>
          <ac:spMkLst>
            <pc:docMk/>
            <pc:sldMk cId="490757267" sldId="302"/>
            <ac:spMk id="3" creationId="{D5D87D81-AA08-FF49-AC72-E717A68D64C9}"/>
          </ac:spMkLst>
        </pc:spChg>
      </pc:sldChg>
      <pc:sldChg chg="addSp delSp modSp new modAnim">
        <pc:chgData name="Jimmy Lloyd" userId="96c814ff8cde19ae" providerId="LiveId" clId="{FC03E842-0B95-6F4B-8AD6-E0006984EBA7}" dt="2019-09-23T11:58:01.401" v="156"/>
        <pc:sldMkLst>
          <pc:docMk/>
          <pc:sldMk cId="172144072" sldId="303"/>
        </pc:sldMkLst>
        <pc:spChg chg="mod">
          <ac:chgData name="Jimmy Lloyd" userId="96c814ff8cde19ae" providerId="LiveId" clId="{FC03E842-0B95-6F4B-8AD6-E0006984EBA7}" dt="2019-09-23T11:55:21.047" v="114" actId="20577"/>
          <ac:spMkLst>
            <pc:docMk/>
            <pc:sldMk cId="172144072" sldId="303"/>
            <ac:spMk id="2" creationId="{6A63BE01-3EEB-AC42-B6C6-1C5717A4C021}"/>
          </ac:spMkLst>
        </pc:spChg>
        <pc:spChg chg="del">
          <ac:chgData name="Jimmy Lloyd" userId="96c814ff8cde19ae" providerId="LiveId" clId="{FC03E842-0B95-6F4B-8AD6-E0006984EBA7}" dt="2019-09-23T11:55:34.860" v="115" actId="931"/>
          <ac:spMkLst>
            <pc:docMk/>
            <pc:sldMk cId="172144072" sldId="303"/>
            <ac:spMk id="3" creationId="{41D8FED3-429D-E340-8C5E-1DFFC8E2747D}"/>
          </ac:spMkLst>
        </pc:spChg>
        <pc:spChg chg="add del mod">
          <ac:chgData name="Jimmy Lloyd" userId="96c814ff8cde19ae" providerId="LiveId" clId="{FC03E842-0B95-6F4B-8AD6-E0006984EBA7}" dt="2019-09-23T11:56:10.020" v="119" actId="931"/>
          <ac:spMkLst>
            <pc:docMk/>
            <pc:sldMk cId="172144072" sldId="303"/>
            <ac:spMk id="7" creationId="{EAF69DC8-C79E-0A4F-A2B1-920E4F1FE666}"/>
          </ac:spMkLst>
        </pc:spChg>
        <pc:picChg chg="add del mod">
          <ac:chgData name="Jimmy Lloyd" userId="96c814ff8cde19ae" providerId="LiveId" clId="{FC03E842-0B95-6F4B-8AD6-E0006984EBA7}" dt="2019-09-23T11:55:36.769" v="118" actId="478"/>
          <ac:picMkLst>
            <pc:docMk/>
            <pc:sldMk cId="172144072" sldId="303"/>
            <ac:picMk id="5" creationId="{40795E53-B40D-8D4B-AB52-CBCA5E743A02}"/>
          </ac:picMkLst>
        </pc:picChg>
        <pc:picChg chg="add mod">
          <ac:chgData name="Jimmy Lloyd" userId="96c814ff8cde19ae" providerId="LiveId" clId="{FC03E842-0B95-6F4B-8AD6-E0006984EBA7}" dt="2019-09-23T11:56:15.432" v="124" actId="14100"/>
          <ac:picMkLst>
            <pc:docMk/>
            <pc:sldMk cId="172144072" sldId="303"/>
            <ac:picMk id="9" creationId="{F26ABF61-7119-394B-91CA-C85B7D9ACC74}"/>
          </ac:picMkLst>
        </pc:picChg>
        <pc:picChg chg="add mod">
          <ac:chgData name="Jimmy Lloyd" userId="96c814ff8cde19ae" providerId="LiveId" clId="{FC03E842-0B95-6F4B-8AD6-E0006984EBA7}" dt="2019-09-23T11:57:38.774" v="151" actId="1036"/>
          <ac:picMkLst>
            <pc:docMk/>
            <pc:sldMk cId="172144072" sldId="303"/>
            <ac:picMk id="11" creationId="{FA205AC2-40DC-2F40-AB36-1C1D05540412}"/>
          </ac:picMkLst>
        </pc:picChg>
        <pc:picChg chg="add mod">
          <ac:chgData name="Jimmy Lloyd" userId="96c814ff8cde19ae" providerId="LiveId" clId="{FC03E842-0B95-6F4B-8AD6-E0006984EBA7}" dt="2019-09-23T11:57:35.799" v="145" actId="1036"/>
          <ac:picMkLst>
            <pc:docMk/>
            <pc:sldMk cId="172144072" sldId="303"/>
            <ac:picMk id="13" creationId="{25A34CE8-0CC3-F34F-8F09-429751FCE8D7}"/>
          </ac:picMkLst>
        </pc:picChg>
      </pc:sldChg>
      <pc:sldChg chg="addSp delSp modSp new">
        <pc:chgData name="Jimmy Lloyd" userId="96c814ff8cde19ae" providerId="LiveId" clId="{FC03E842-0B95-6F4B-8AD6-E0006984EBA7}" dt="2019-09-23T12:01:07.424" v="199" actId="1076"/>
        <pc:sldMkLst>
          <pc:docMk/>
          <pc:sldMk cId="1469998983" sldId="304"/>
        </pc:sldMkLst>
        <pc:spChg chg="mod">
          <ac:chgData name="Jimmy Lloyd" userId="96c814ff8cde19ae" providerId="LiveId" clId="{FC03E842-0B95-6F4B-8AD6-E0006984EBA7}" dt="2019-09-23T11:58:44.415" v="182" actId="20577"/>
          <ac:spMkLst>
            <pc:docMk/>
            <pc:sldMk cId="1469998983" sldId="304"/>
            <ac:spMk id="2" creationId="{F6616A65-E6F5-4D49-AFA2-06E3B0A95780}"/>
          </ac:spMkLst>
        </pc:spChg>
        <pc:spChg chg="del">
          <ac:chgData name="Jimmy Lloyd" userId="96c814ff8cde19ae" providerId="LiveId" clId="{FC03E842-0B95-6F4B-8AD6-E0006984EBA7}" dt="2019-09-23T12:00:24.166" v="183" actId="931"/>
          <ac:spMkLst>
            <pc:docMk/>
            <pc:sldMk cId="1469998983" sldId="304"/>
            <ac:spMk id="3" creationId="{B1C041F6-3B23-4C43-B71C-85D486C976F9}"/>
          </ac:spMkLst>
        </pc:spChg>
        <pc:picChg chg="add mod">
          <ac:chgData name="Jimmy Lloyd" userId="96c814ff8cde19ae" providerId="LiveId" clId="{FC03E842-0B95-6F4B-8AD6-E0006984EBA7}" dt="2019-09-23T12:01:01.214" v="196" actId="1076"/>
          <ac:picMkLst>
            <pc:docMk/>
            <pc:sldMk cId="1469998983" sldId="304"/>
            <ac:picMk id="5" creationId="{84A79CCD-9DC9-7E44-AFE2-62CFC1DBA293}"/>
          </ac:picMkLst>
        </pc:picChg>
        <pc:picChg chg="add mod">
          <ac:chgData name="Jimmy Lloyd" userId="96c814ff8cde19ae" providerId="LiveId" clId="{FC03E842-0B95-6F4B-8AD6-E0006984EBA7}" dt="2019-09-23T12:01:07.424" v="199" actId="1076"/>
          <ac:picMkLst>
            <pc:docMk/>
            <pc:sldMk cId="1469998983" sldId="304"/>
            <ac:picMk id="7" creationId="{EBB932E6-3937-2D41-AE6B-CED945D5AB15}"/>
          </ac:picMkLst>
        </pc:picChg>
      </pc:sldChg>
      <pc:sldChg chg="addSp delSp modSp new delAnim modAnim">
        <pc:chgData name="Jimmy Lloyd" userId="96c814ff8cde19ae" providerId="LiveId" clId="{FC03E842-0B95-6F4B-8AD6-E0006984EBA7}" dt="2019-09-25T13:00:59.817" v="1133" actId="1076"/>
        <pc:sldMkLst>
          <pc:docMk/>
          <pc:sldMk cId="847824446" sldId="305"/>
        </pc:sldMkLst>
        <pc:spChg chg="del mod">
          <ac:chgData name="Jimmy Lloyd" userId="96c814ff8cde19ae" providerId="LiveId" clId="{FC03E842-0B95-6F4B-8AD6-E0006984EBA7}" dt="2019-09-25T00:24:17.744" v="949" actId="478"/>
          <ac:spMkLst>
            <pc:docMk/>
            <pc:sldMk cId="847824446" sldId="305"/>
            <ac:spMk id="2" creationId="{541DCD9D-5A8A-AB46-A3D4-9E07FB217F8D}"/>
          </ac:spMkLst>
        </pc:spChg>
        <pc:spChg chg="del">
          <ac:chgData name="Jimmy Lloyd" userId="96c814ff8cde19ae" providerId="LiveId" clId="{FC03E842-0B95-6F4B-8AD6-E0006984EBA7}" dt="2019-09-25T00:22:28.055" v="942"/>
          <ac:spMkLst>
            <pc:docMk/>
            <pc:sldMk cId="847824446" sldId="305"/>
            <ac:spMk id="3" creationId="{E98A3652-4438-6046-92AA-43C2B1E6871A}"/>
          </ac:spMkLst>
        </pc:spChg>
        <pc:spChg chg="add del mod">
          <ac:chgData name="Jimmy Lloyd" userId="96c814ff8cde19ae" providerId="LiveId" clId="{FC03E842-0B95-6F4B-8AD6-E0006984EBA7}" dt="2019-09-25T13:00:46.767" v="1127"/>
          <ac:spMkLst>
            <pc:docMk/>
            <pc:sldMk cId="847824446" sldId="305"/>
            <ac:spMk id="6" creationId="{E5DC793E-FBFC-4346-B258-279AF12F478C}"/>
          </ac:spMkLst>
        </pc:spChg>
        <pc:picChg chg="add del mod">
          <ac:chgData name="Jimmy Lloyd" userId="96c814ff8cde19ae" providerId="LiveId" clId="{FC03E842-0B95-6F4B-8AD6-E0006984EBA7}" dt="2019-09-25T13:00:38.429" v="1126" actId="478"/>
          <ac:picMkLst>
            <pc:docMk/>
            <pc:sldMk cId="847824446" sldId="305"/>
            <ac:picMk id="4" creationId="{BDBC1D35-CD14-6841-907A-766D1AE97754}"/>
          </ac:picMkLst>
        </pc:picChg>
        <pc:picChg chg="add mod">
          <ac:chgData name="Jimmy Lloyd" userId="96c814ff8cde19ae" providerId="LiveId" clId="{FC03E842-0B95-6F4B-8AD6-E0006984EBA7}" dt="2019-09-25T13:00:59.817" v="1133" actId="1076"/>
          <ac:picMkLst>
            <pc:docMk/>
            <pc:sldMk cId="847824446" sldId="305"/>
            <ac:picMk id="7" creationId="{19C164EB-1364-854F-820D-D74EF8ABFAE8}"/>
          </ac:picMkLst>
        </pc:picChg>
      </pc:sldChg>
      <pc:sldChg chg="modSp new">
        <pc:chgData name="Jimmy Lloyd" userId="96c814ff8cde19ae" providerId="LiveId" clId="{FC03E842-0B95-6F4B-8AD6-E0006984EBA7}" dt="2019-09-23T12:03:49.638" v="272" actId="20577"/>
        <pc:sldMkLst>
          <pc:docMk/>
          <pc:sldMk cId="4078536445" sldId="306"/>
        </pc:sldMkLst>
        <pc:spChg chg="mod">
          <ac:chgData name="Jimmy Lloyd" userId="96c814ff8cde19ae" providerId="LiveId" clId="{FC03E842-0B95-6F4B-8AD6-E0006984EBA7}" dt="2019-09-23T12:03:49.638" v="272" actId="20577"/>
          <ac:spMkLst>
            <pc:docMk/>
            <pc:sldMk cId="4078536445" sldId="306"/>
            <ac:spMk id="2" creationId="{DE95428B-CC6C-9C46-A84C-896F09039C53}"/>
          </ac:spMkLst>
        </pc:spChg>
      </pc:sldChg>
      <pc:sldChg chg="modSp new">
        <pc:chgData name="Jimmy Lloyd" userId="96c814ff8cde19ae" providerId="LiveId" clId="{FC03E842-0B95-6F4B-8AD6-E0006984EBA7}" dt="2019-09-26T19:15:06.990" v="2060" actId="20577"/>
        <pc:sldMkLst>
          <pc:docMk/>
          <pc:sldMk cId="992997752" sldId="307"/>
        </pc:sldMkLst>
        <pc:spChg chg="mod">
          <ac:chgData name="Jimmy Lloyd" userId="96c814ff8cde19ae" providerId="LiveId" clId="{FC03E842-0B95-6F4B-8AD6-E0006984EBA7}" dt="2019-09-23T13:43:11.378" v="459" actId="20577"/>
          <ac:spMkLst>
            <pc:docMk/>
            <pc:sldMk cId="992997752" sldId="307"/>
            <ac:spMk id="2" creationId="{D6200247-6F51-B246-8076-25F861861696}"/>
          </ac:spMkLst>
        </pc:spChg>
        <pc:spChg chg="mod">
          <ac:chgData name="Jimmy Lloyd" userId="96c814ff8cde19ae" providerId="LiveId" clId="{FC03E842-0B95-6F4B-8AD6-E0006984EBA7}" dt="2019-09-26T19:15:06.990" v="2060" actId="20577"/>
          <ac:spMkLst>
            <pc:docMk/>
            <pc:sldMk cId="992997752" sldId="307"/>
            <ac:spMk id="3" creationId="{6368910A-93F1-2346-8B71-3519F687D16A}"/>
          </ac:spMkLst>
        </pc:spChg>
      </pc:sldChg>
      <pc:sldChg chg="modSp">
        <pc:chgData name="Jimmy Lloyd" userId="96c814ff8cde19ae" providerId="LiveId" clId="{FC03E842-0B95-6F4B-8AD6-E0006984EBA7}" dt="2019-09-26T19:14:40.483" v="2054" actId="20577"/>
        <pc:sldMkLst>
          <pc:docMk/>
          <pc:sldMk cId="3703786472" sldId="308"/>
        </pc:sldMkLst>
        <pc:spChg chg="mod">
          <ac:chgData name="Jimmy Lloyd" userId="96c814ff8cde19ae" providerId="LiveId" clId="{FC03E842-0B95-6F4B-8AD6-E0006984EBA7}" dt="2019-09-26T19:11:19.990" v="1851" actId="20577"/>
          <ac:spMkLst>
            <pc:docMk/>
            <pc:sldMk cId="3703786472" sldId="308"/>
            <ac:spMk id="2" creationId="{71EC506F-11BD-FD48-938F-BDBF96FEC905}"/>
          </ac:spMkLst>
        </pc:spChg>
        <pc:spChg chg="mod">
          <ac:chgData name="Jimmy Lloyd" userId="96c814ff8cde19ae" providerId="LiveId" clId="{FC03E842-0B95-6F4B-8AD6-E0006984EBA7}" dt="2019-09-26T19:14:40.483" v="2054" actId="20577"/>
          <ac:spMkLst>
            <pc:docMk/>
            <pc:sldMk cId="3703786472" sldId="308"/>
            <ac:spMk id="3" creationId="{40AC70B9-90B9-F84F-A818-560742891288}"/>
          </ac:spMkLst>
        </pc:spChg>
      </pc:sldChg>
      <pc:sldChg chg="modSp new del">
        <pc:chgData name="Jimmy Lloyd" userId="96c814ff8cde19ae" providerId="LiveId" clId="{FC03E842-0B95-6F4B-8AD6-E0006984EBA7}" dt="2019-09-27T17:26:02.521" v="2296" actId="2696"/>
        <pc:sldMkLst>
          <pc:docMk/>
          <pc:sldMk cId="4193294301" sldId="309"/>
        </pc:sldMkLst>
        <pc:spChg chg="mod">
          <ac:chgData name="Jimmy Lloyd" userId="96c814ff8cde19ae" providerId="LiveId" clId="{FC03E842-0B95-6F4B-8AD6-E0006984EBA7}" dt="2019-09-26T17:57:07.768" v="1189" actId="20577"/>
          <ac:spMkLst>
            <pc:docMk/>
            <pc:sldMk cId="4193294301" sldId="309"/>
            <ac:spMk id="2" creationId="{CF20BF38-399E-3840-8DEE-1EAE9AA10C93}"/>
          </ac:spMkLst>
        </pc:spChg>
        <pc:spChg chg="mod">
          <ac:chgData name="Jimmy Lloyd" userId="96c814ff8cde19ae" providerId="LiveId" clId="{FC03E842-0B95-6F4B-8AD6-E0006984EBA7}" dt="2019-09-26T17:58:05.353" v="1330" actId="20577"/>
          <ac:spMkLst>
            <pc:docMk/>
            <pc:sldMk cId="4193294301" sldId="309"/>
            <ac:spMk id="3" creationId="{62205202-CECC-804C-A585-2E2763A14394}"/>
          </ac:spMkLst>
        </pc:spChg>
      </pc:sldChg>
      <pc:sldChg chg="delSp modSp new">
        <pc:chgData name="Jimmy Lloyd" userId="96c814ff8cde19ae" providerId="LiveId" clId="{FC03E842-0B95-6F4B-8AD6-E0006984EBA7}" dt="2019-09-26T19:03:53.895" v="1832" actId="1038"/>
        <pc:sldMkLst>
          <pc:docMk/>
          <pc:sldMk cId="2416876717" sldId="310"/>
        </pc:sldMkLst>
        <pc:spChg chg="mod">
          <ac:chgData name="Jimmy Lloyd" userId="96c814ff8cde19ae" providerId="LiveId" clId="{FC03E842-0B95-6F4B-8AD6-E0006984EBA7}" dt="2019-09-26T19:03:53.895" v="1832" actId="1038"/>
          <ac:spMkLst>
            <pc:docMk/>
            <pc:sldMk cId="2416876717" sldId="310"/>
            <ac:spMk id="2" creationId="{8DEC0DF1-8880-8D43-939A-5E9D003C05C2}"/>
          </ac:spMkLst>
        </pc:spChg>
        <pc:spChg chg="del">
          <ac:chgData name="Jimmy Lloyd" userId="96c814ff8cde19ae" providerId="LiveId" clId="{FC03E842-0B95-6F4B-8AD6-E0006984EBA7}" dt="2019-09-26T17:59:10.032" v="1346" actId="478"/>
          <ac:spMkLst>
            <pc:docMk/>
            <pc:sldMk cId="2416876717" sldId="310"/>
            <ac:spMk id="3" creationId="{D6D8C890-A81C-0D4D-9F69-F3B97698977C}"/>
          </ac:spMkLst>
        </pc:spChg>
      </pc:sldChg>
      <pc:sldChg chg="addSp delSp modSp new mod setBg modAnim">
        <pc:chgData name="Jimmy Lloyd" userId="96c814ff8cde19ae" providerId="LiveId" clId="{FC03E842-0B95-6F4B-8AD6-E0006984EBA7}" dt="2019-09-27T17:24:07.783" v="2295" actId="1076"/>
        <pc:sldMkLst>
          <pc:docMk/>
          <pc:sldMk cId="3291034868" sldId="311"/>
        </pc:sldMkLst>
        <pc:spChg chg="mod ord">
          <ac:chgData name="Jimmy Lloyd" userId="96c814ff8cde19ae" providerId="LiveId" clId="{FC03E842-0B95-6F4B-8AD6-E0006984EBA7}" dt="2019-09-27T17:23:46.417" v="2289" actId="26606"/>
          <ac:spMkLst>
            <pc:docMk/>
            <pc:sldMk cId="3291034868" sldId="311"/>
            <ac:spMk id="2" creationId="{D252127B-75DA-F944-8AFF-3FA513A0BCBC}"/>
          </ac:spMkLst>
        </pc:spChg>
        <pc:spChg chg="add del mod">
          <ac:chgData name="Jimmy Lloyd" userId="96c814ff8cde19ae" providerId="LiveId" clId="{FC03E842-0B95-6F4B-8AD6-E0006984EBA7}" dt="2019-09-27T17:23:19.895" v="2280" actId="931"/>
          <ac:spMkLst>
            <pc:docMk/>
            <pc:sldMk cId="3291034868" sldId="311"/>
            <ac:spMk id="3" creationId="{DD1C0C24-DD85-374E-BDE8-65F3B21CDA60}"/>
          </ac:spMkLst>
        </pc:spChg>
        <pc:spChg chg="add del">
          <ac:chgData name="Jimmy Lloyd" userId="96c814ff8cde19ae" providerId="LiveId" clId="{FC03E842-0B95-6F4B-8AD6-E0006984EBA7}" dt="2019-09-27T17:21:44.965" v="2263"/>
          <ac:spMkLst>
            <pc:docMk/>
            <pc:sldMk cId="3291034868" sldId="311"/>
            <ac:spMk id="5" creationId="{2B608898-3986-DD42-9E55-F4FE7A935538}"/>
          </ac:spMkLst>
        </pc:spChg>
        <pc:spChg chg="add">
          <ac:chgData name="Jimmy Lloyd" userId="96c814ff8cde19ae" providerId="LiveId" clId="{FC03E842-0B95-6F4B-8AD6-E0006984EBA7}" dt="2019-09-27T17:23:46.417" v="2289" actId="26606"/>
          <ac:spMkLst>
            <pc:docMk/>
            <pc:sldMk cId="3291034868" sldId="311"/>
            <ac:spMk id="17" creationId="{5C86EC89-02DB-4384-8A63-0EFFEFD1BB96}"/>
          </ac:spMkLst>
        </pc:spChg>
        <pc:spChg chg="add">
          <ac:chgData name="Jimmy Lloyd" userId="96c814ff8cde19ae" providerId="LiveId" clId="{FC03E842-0B95-6F4B-8AD6-E0006984EBA7}" dt="2019-09-27T17:23:46.417" v="2289" actId="26606"/>
          <ac:spMkLst>
            <pc:docMk/>
            <pc:sldMk cId="3291034868" sldId="311"/>
            <ac:spMk id="23" creationId="{93E59372-1F66-480B-ADD0-8000A0547360}"/>
          </ac:spMkLst>
        </pc:spChg>
        <pc:spChg chg="add">
          <ac:chgData name="Jimmy Lloyd" userId="96c814ff8cde19ae" providerId="LiveId" clId="{FC03E842-0B95-6F4B-8AD6-E0006984EBA7}" dt="2019-09-27T17:23:46.417" v="2289" actId="26606"/>
          <ac:spMkLst>
            <pc:docMk/>
            <pc:sldMk cId="3291034868" sldId="311"/>
            <ac:spMk id="25" creationId="{3C2168E1-C2BD-4E6B-AA64-A020775AE7A6}"/>
          </ac:spMkLst>
        </pc:spChg>
        <pc:spChg chg="add">
          <ac:chgData name="Jimmy Lloyd" userId="96c814ff8cde19ae" providerId="LiveId" clId="{FC03E842-0B95-6F4B-8AD6-E0006984EBA7}" dt="2019-09-27T17:23:46.417" v="2289" actId="26606"/>
          <ac:spMkLst>
            <pc:docMk/>
            <pc:sldMk cId="3291034868" sldId="311"/>
            <ac:spMk id="27" creationId="{1284E63B-655D-4786-BE63-6BFFF5106E39}"/>
          </ac:spMkLst>
        </pc:spChg>
        <pc:spChg chg="add">
          <ac:chgData name="Jimmy Lloyd" userId="96c814ff8cde19ae" providerId="LiveId" clId="{FC03E842-0B95-6F4B-8AD6-E0006984EBA7}" dt="2019-09-27T17:23:46.417" v="2289" actId="26606"/>
          <ac:spMkLst>
            <pc:docMk/>
            <pc:sldMk cId="3291034868" sldId="311"/>
            <ac:spMk id="29" creationId="{5CC17AAC-BEDA-43F6-96F9-6D5C1DCC3713}"/>
          </ac:spMkLst>
        </pc:spChg>
        <pc:spChg chg="add">
          <ac:chgData name="Jimmy Lloyd" userId="96c814ff8cde19ae" providerId="LiveId" clId="{FC03E842-0B95-6F4B-8AD6-E0006984EBA7}" dt="2019-09-27T17:23:46.417" v="2289" actId="26606"/>
          <ac:spMkLst>
            <pc:docMk/>
            <pc:sldMk cId="3291034868" sldId="311"/>
            <ac:spMk id="31" creationId="{27C31358-DB76-4D08-880F-623FB1485071}"/>
          </ac:spMkLst>
        </pc:spChg>
        <pc:graphicFrameChg chg="add del mod">
          <ac:chgData name="Jimmy Lloyd" userId="96c814ff8cde19ae" providerId="LiveId" clId="{FC03E842-0B95-6F4B-8AD6-E0006984EBA7}" dt="2019-09-27T17:21:44.965" v="2263"/>
          <ac:graphicFrameMkLst>
            <pc:docMk/>
            <pc:sldMk cId="3291034868" sldId="311"/>
            <ac:graphicFrameMk id="4" creationId="{90424759-FAAD-8A40-B6C5-792589334DE3}"/>
          </ac:graphicFrameMkLst>
        </pc:graphicFrameChg>
        <pc:picChg chg="add mod">
          <ac:chgData name="Jimmy Lloyd" userId="96c814ff8cde19ae" providerId="LiveId" clId="{FC03E842-0B95-6F4B-8AD6-E0006984EBA7}" dt="2019-09-27T17:24:07.783" v="2295" actId="1076"/>
          <ac:picMkLst>
            <pc:docMk/>
            <pc:sldMk cId="3291034868" sldId="311"/>
            <ac:picMk id="7" creationId="{7ED3DD7E-5B30-9847-A68A-2532F0250E1C}"/>
          </ac:picMkLst>
        </pc:picChg>
        <pc:picChg chg="add mod">
          <ac:chgData name="Jimmy Lloyd" userId="96c814ff8cde19ae" providerId="LiveId" clId="{FC03E842-0B95-6F4B-8AD6-E0006984EBA7}" dt="2019-09-27T17:23:50.830" v="2291" actId="1076"/>
          <ac:picMkLst>
            <pc:docMk/>
            <pc:sldMk cId="3291034868" sldId="311"/>
            <ac:picMk id="8" creationId="{0C78F095-ABC0-6840-BCF4-A44BA953A67C}"/>
          </ac:picMkLst>
        </pc:picChg>
        <pc:picChg chg="add">
          <ac:chgData name="Jimmy Lloyd" userId="96c814ff8cde19ae" providerId="LiveId" clId="{FC03E842-0B95-6F4B-8AD6-E0006984EBA7}" dt="2019-09-27T17:23:46.417" v="2289" actId="26606"/>
          <ac:picMkLst>
            <pc:docMk/>
            <pc:sldMk cId="3291034868" sldId="311"/>
            <ac:picMk id="13" creationId="{87B6323F-75FD-4FFA-950D-6D013A6DC1CB}"/>
          </ac:picMkLst>
        </pc:picChg>
        <pc:picChg chg="add">
          <ac:chgData name="Jimmy Lloyd" userId="96c814ff8cde19ae" providerId="LiveId" clId="{FC03E842-0B95-6F4B-8AD6-E0006984EBA7}" dt="2019-09-27T17:23:46.417" v="2289" actId="26606"/>
          <ac:picMkLst>
            <pc:docMk/>
            <pc:sldMk cId="3291034868" sldId="311"/>
            <ac:picMk id="15" creationId="{DA2C34EF-101A-44FE-8A31-E0A7F4776AA0}"/>
          </ac:picMkLst>
        </pc:picChg>
        <pc:picChg chg="add">
          <ac:chgData name="Jimmy Lloyd" userId="96c814ff8cde19ae" providerId="LiveId" clId="{FC03E842-0B95-6F4B-8AD6-E0006984EBA7}" dt="2019-09-27T17:23:46.417" v="2289" actId="26606"/>
          <ac:picMkLst>
            <pc:docMk/>
            <pc:sldMk cId="3291034868" sldId="311"/>
            <ac:picMk id="19" creationId="{54BB1565-EB36-4D75-8888-72796286DC15}"/>
          </ac:picMkLst>
        </pc:picChg>
        <pc:picChg chg="add">
          <ac:chgData name="Jimmy Lloyd" userId="96c814ff8cde19ae" providerId="LiveId" clId="{FC03E842-0B95-6F4B-8AD6-E0006984EBA7}" dt="2019-09-27T17:23:46.417" v="2289" actId="26606"/>
          <ac:picMkLst>
            <pc:docMk/>
            <pc:sldMk cId="3291034868" sldId="311"/>
            <ac:picMk id="21" creationId="{871DF8C3-722E-49D1-87D5-E0FB1D640932}"/>
          </ac:picMkLst>
        </pc:picChg>
      </pc:sldChg>
      <pc:sldChg chg="addSp modSp new">
        <pc:chgData name="Jimmy Lloyd" userId="96c814ff8cde19ae" providerId="LiveId" clId="{FC03E842-0B95-6F4B-8AD6-E0006984EBA7}" dt="2019-09-27T18:28:22.580" v="2432" actId="20577"/>
        <pc:sldMkLst>
          <pc:docMk/>
          <pc:sldMk cId="1242695926" sldId="312"/>
        </pc:sldMkLst>
        <pc:spChg chg="mod">
          <ac:chgData name="Jimmy Lloyd" userId="96c814ff8cde19ae" providerId="LiveId" clId="{FC03E842-0B95-6F4B-8AD6-E0006984EBA7}" dt="2019-09-27T18:03:46.435" v="2385" actId="20577"/>
          <ac:spMkLst>
            <pc:docMk/>
            <pc:sldMk cId="1242695926" sldId="312"/>
            <ac:spMk id="2" creationId="{3C181134-C7AB-074D-B644-C1FD21BA74B8}"/>
          </ac:spMkLst>
        </pc:spChg>
        <pc:spChg chg="mod">
          <ac:chgData name="Jimmy Lloyd" userId="96c814ff8cde19ae" providerId="LiveId" clId="{FC03E842-0B95-6F4B-8AD6-E0006984EBA7}" dt="2019-09-27T18:28:22.580" v="2432" actId="20577"/>
          <ac:spMkLst>
            <pc:docMk/>
            <pc:sldMk cId="1242695926" sldId="312"/>
            <ac:spMk id="3" creationId="{5140A93F-6F14-994E-B044-BDC105A2090E}"/>
          </ac:spMkLst>
        </pc:spChg>
        <pc:picChg chg="add mod">
          <ac:chgData name="Jimmy Lloyd" userId="96c814ff8cde19ae" providerId="LiveId" clId="{FC03E842-0B95-6F4B-8AD6-E0006984EBA7}" dt="2019-09-27T18:27:57.127" v="2422" actId="14100"/>
          <ac:picMkLst>
            <pc:docMk/>
            <pc:sldMk cId="1242695926" sldId="312"/>
            <ac:picMk id="5" creationId="{359715FA-4226-C544-BEB1-09135C023A8E}"/>
          </ac:picMkLst>
        </pc:picChg>
      </pc:sldChg>
    </pc:docChg>
  </pc:docChgLst>
  <pc:docChgLst>
    <pc:chgData name="Jimmy Lloyd" userId="96c814ff8cde19ae" providerId="LiveId" clId="{AA4FA39F-5EBB-2A4A-8223-A7CFCA988C0C}"/>
    <pc:docChg chg="custSel addSld modSld">
      <pc:chgData name="Jimmy Lloyd" userId="96c814ff8cde19ae" providerId="LiveId" clId="{AA4FA39F-5EBB-2A4A-8223-A7CFCA988C0C}" dt="2019-09-26T00:33:51.242" v="57" actId="20577"/>
      <pc:docMkLst>
        <pc:docMk/>
      </pc:docMkLst>
      <pc:sldChg chg="addSp delSp">
        <pc:chgData name="Jimmy Lloyd" userId="96c814ff8cde19ae" providerId="LiveId" clId="{AA4FA39F-5EBB-2A4A-8223-A7CFCA988C0C}" dt="2019-09-26T00:32:01.330" v="1" actId="478"/>
        <pc:sldMkLst>
          <pc:docMk/>
          <pc:sldMk cId="847824446" sldId="305"/>
        </pc:sldMkLst>
        <pc:inkChg chg="add del">
          <ac:chgData name="Jimmy Lloyd" userId="96c814ff8cde19ae" providerId="LiveId" clId="{AA4FA39F-5EBB-2A4A-8223-A7CFCA988C0C}" dt="2019-09-26T00:32:01.330" v="1" actId="478"/>
          <ac:inkMkLst>
            <pc:docMk/>
            <pc:sldMk cId="847824446" sldId="305"/>
            <ac:inkMk id="2" creationId="{0A8FE1D5-85D9-AC42-B6CC-DF7BDECE328C}"/>
          </ac:inkMkLst>
        </pc:inkChg>
      </pc:sldChg>
      <pc:sldChg chg="modSp new">
        <pc:chgData name="Jimmy Lloyd" userId="96c814ff8cde19ae" providerId="LiveId" clId="{AA4FA39F-5EBB-2A4A-8223-A7CFCA988C0C}" dt="2019-09-26T00:33:51.242" v="57" actId="20577"/>
        <pc:sldMkLst>
          <pc:docMk/>
          <pc:sldMk cId="3703786472" sldId="308"/>
        </pc:sldMkLst>
        <pc:spChg chg="mod">
          <ac:chgData name="Jimmy Lloyd" userId="96c814ff8cde19ae" providerId="LiveId" clId="{AA4FA39F-5EBB-2A4A-8223-A7CFCA988C0C}" dt="2019-09-26T00:33:51.242" v="57" actId="20577"/>
          <ac:spMkLst>
            <pc:docMk/>
            <pc:sldMk cId="3703786472" sldId="308"/>
            <ac:spMk id="2" creationId="{71EC506F-11BD-FD48-938F-BDBF96FEC9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88A7FC-3566-4962-9B19-F76E00BAE603}"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3DF397FF-F409-45C5-AC5B-D6066E6C505B}">
      <dgm:prSet/>
      <dgm:spPr>
        <a:solidFill>
          <a:schemeClr val="accent6"/>
        </a:solidFill>
      </dgm:spPr>
      <dgm:t>
        <a:bodyPr/>
        <a:lstStyle/>
        <a:p>
          <a:pPr>
            <a:defRPr b="1"/>
          </a:pPr>
          <a:r>
            <a:rPr lang="en-US"/>
            <a:t>Pros</a:t>
          </a:r>
        </a:p>
      </dgm:t>
    </dgm:pt>
    <dgm:pt modelId="{0E93972A-7222-4CD8-9F41-202B43D0FB49}" type="parTrans" cxnId="{CCBFA563-C2B3-4A37-AEC3-EB8F0492E41C}">
      <dgm:prSet/>
      <dgm:spPr/>
      <dgm:t>
        <a:bodyPr/>
        <a:lstStyle/>
        <a:p>
          <a:endParaRPr lang="en-US"/>
        </a:p>
      </dgm:t>
    </dgm:pt>
    <dgm:pt modelId="{F47F980C-B5E4-4D7D-BEC8-876230413063}" type="sibTrans" cxnId="{CCBFA563-C2B3-4A37-AEC3-EB8F0492E41C}">
      <dgm:prSet/>
      <dgm:spPr/>
      <dgm:t>
        <a:bodyPr/>
        <a:lstStyle/>
        <a:p>
          <a:endParaRPr lang="en-US"/>
        </a:p>
      </dgm:t>
    </dgm:pt>
    <dgm:pt modelId="{8F37FF59-D8EC-4C0E-A270-BCC62104F42A}">
      <dgm:prSet custT="1"/>
      <dgm:spPr/>
      <dgm:t>
        <a:bodyPr/>
        <a:lstStyle/>
        <a:p>
          <a:r>
            <a:rPr lang="en-US" sz="2000"/>
            <a:t>Someone has already done all the work for you</a:t>
          </a:r>
        </a:p>
      </dgm:t>
    </dgm:pt>
    <dgm:pt modelId="{89FA3E07-B39E-41ED-9CE3-883D2F29CAC3}" type="parTrans" cxnId="{966524C4-913C-4BC8-87DB-CA87DF387BFD}">
      <dgm:prSet/>
      <dgm:spPr/>
      <dgm:t>
        <a:bodyPr/>
        <a:lstStyle/>
        <a:p>
          <a:endParaRPr lang="en-US"/>
        </a:p>
      </dgm:t>
    </dgm:pt>
    <dgm:pt modelId="{9B156ABF-8F70-4956-A467-F24A3EDDE3DF}" type="sibTrans" cxnId="{966524C4-913C-4BC8-87DB-CA87DF387BFD}">
      <dgm:prSet/>
      <dgm:spPr/>
      <dgm:t>
        <a:bodyPr/>
        <a:lstStyle/>
        <a:p>
          <a:endParaRPr lang="en-US"/>
        </a:p>
      </dgm:t>
    </dgm:pt>
    <dgm:pt modelId="{EFE7E258-93FE-419C-9762-67550BD7417F}">
      <dgm:prSet custT="1"/>
      <dgm:spPr/>
      <dgm:t>
        <a:bodyPr/>
        <a:lstStyle/>
        <a:p>
          <a:r>
            <a:rPr lang="en-US" sz="2000"/>
            <a:t>Very easy to deploy</a:t>
          </a:r>
        </a:p>
      </dgm:t>
    </dgm:pt>
    <dgm:pt modelId="{251AAAD0-467A-4698-8C47-1DF15B088CC5}" type="parTrans" cxnId="{285695F5-4DE9-4C08-A027-B33E2CDCA101}">
      <dgm:prSet/>
      <dgm:spPr/>
      <dgm:t>
        <a:bodyPr/>
        <a:lstStyle/>
        <a:p>
          <a:endParaRPr lang="en-US"/>
        </a:p>
      </dgm:t>
    </dgm:pt>
    <dgm:pt modelId="{C1CDE844-AFC3-497A-9ABB-148F4B8C04E1}" type="sibTrans" cxnId="{285695F5-4DE9-4C08-A027-B33E2CDCA101}">
      <dgm:prSet/>
      <dgm:spPr/>
      <dgm:t>
        <a:bodyPr/>
        <a:lstStyle/>
        <a:p>
          <a:endParaRPr lang="en-US"/>
        </a:p>
      </dgm:t>
    </dgm:pt>
    <dgm:pt modelId="{7B46E9A0-BC9C-4169-95F8-6C929592A37E}">
      <dgm:prSet custT="1"/>
      <dgm:spPr/>
      <dgm:t>
        <a:bodyPr/>
        <a:lstStyle/>
        <a:p>
          <a:r>
            <a:rPr lang="en-US" sz="2000"/>
            <a:t>Very easy to update</a:t>
          </a:r>
        </a:p>
      </dgm:t>
    </dgm:pt>
    <dgm:pt modelId="{3F389F1D-1016-45D5-82A3-17A5182E0B41}" type="parTrans" cxnId="{864E4F40-1B44-4D1F-A136-3173EC923D02}">
      <dgm:prSet/>
      <dgm:spPr/>
      <dgm:t>
        <a:bodyPr/>
        <a:lstStyle/>
        <a:p>
          <a:endParaRPr lang="en-US"/>
        </a:p>
      </dgm:t>
    </dgm:pt>
    <dgm:pt modelId="{A663E944-A8B2-4040-8B9B-CDD3841CBCC7}" type="sibTrans" cxnId="{864E4F40-1B44-4D1F-A136-3173EC923D02}">
      <dgm:prSet/>
      <dgm:spPr/>
      <dgm:t>
        <a:bodyPr/>
        <a:lstStyle/>
        <a:p>
          <a:endParaRPr lang="en-US"/>
        </a:p>
      </dgm:t>
    </dgm:pt>
    <dgm:pt modelId="{D8A0FC2A-8F36-4C68-B5F9-29E7EF4B7B24}">
      <dgm:prSet/>
      <dgm:spPr>
        <a:solidFill>
          <a:schemeClr val="accent3">
            <a:lumMod val="75000"/>
          </a:schemeClr>
        </a:solidFill>
      </dgm:spPr>
      <dgm:t>
        <a:bodyPr/>
        <a:lstStyle/>
        <a:p>
          <a:pPr>
            <a:defRPr b="1"/>
          </a:pPr>
          <a:r>
            <a:rPr lang="en-US"/>
            <a:t>Cons</a:t>
          </a:r>
        </a:p>
      </dgm:t>
    </dgm:pt>
    <dgm:pt modelId="{7CB663EC-7D2A-4BC1-B29B-462355B9A5F6}" type="parTrans" cxnId="{363D3CC7-6E54-4C5F-A592-A6F2EEE7EBEC}">
      <dgm:prSet/>
      <dgm:spPr/>
      <dgm:t>
        <a:bodyPr/>
        <a:lstStyle/>
        <a:p>
          <a:endParaRPr lang="en-US"/>
        </a:p>
      </dgm:t>
    </dgm:pt>
    <dgm:pt modelId="{F6D0D54F-11E9-45BA-9029-95C0FD90404C}" type="sibTrans" cxnId="{363D3CC7-6E54-4C5F-A592-A6F2EEE7EBEC}">
      <dgm:prSet/>
      <dgm:spPr/>
      <dgm:t>
        <a:bodyPr/>
        <a:lstStyle/>
        <a:p>
          <a:endParaRPr lang="en-US"/>
        </a:p>
      </dgm:t>
    </dgm:pt>
    <dgm:pt modelId="{D04CAAA3-893A-4197-8902-5E3B0667D795}">
      <dgm:prSet custT="1"/>
      <dgm:spPr/>
      <dgm:t>
        <a:bodyPr/>
        <a:lstStyle/>
        <a:p>
          <a:r>
            <a:rPr lang="en-US" sz="2000"/>
            <a:t>Docker images are not very easily customizable</a:t>
          </a:r>
        </a:p>
      </dgm:t>
    </dgm:pt>
    <dgm:pt modelId="{9C6BA4EB-A21E-4962-BFC5-93FF7A125F7C}" type="parTrans" cxnId="{E0FE2AA0-51D8-4D6F-84A2-40B5C6B33C59}">
      <dgm:prSet/>
      <dgm:spPr/>
      <dgm:t>
        <a:bodyPr/>
        <a:lstStyle/>
        <a:p>
          <a:endParaRPr lang="en-US"/>
        </a:p>
      </dgm:t>
    </dgm:pt>
    <dgm:pt modelId="{12D00B31-4DA8-4C59-9C5A-4F22EDE1545D}" type="sibTrans" cxnId="{E0FE2AA0-51D8-4D6F-84A2-40B5C6B33C59}">
      <dgm:prSet/>
      <dgm:spPr/>
      <dgm:t>
        <a:bodyPr/>
        <a:lstStyle/>
        <a:p>
          <a:endParaRPr lang="en-US"/>
        </a:p>
      </dgm:t>
    </dgm:pt>
    <dgm:pt modelId="{5CA0D2B7-F70C-4CE0-9188-7A4B92F6E916}">
      <dgm:prSet custT="1"/>
      <dgm:spPr/>
      <dgm:t>
        <a:bodyPr/>
        <a:lstStyle/>
        <a:p>
          <a:r>
            <a:rPr lang="en-US" sz="2000" dirty="0"/>
            <a:t>Stability is sometimes an issue</a:t>
          </a:r>
        </a:p>
      </dgm:t>
    </dgm:pt>
    <dgm:pt modelId="{54746356-4C8B-4A50-B63E-9C11AC1654FE}" type="parTrans" cxnId="{C76A0686-00EC-4A10-9ABD-0A69188F71C0}">
      <dgm:prSet/>
      <dgm:spPr/>
      <dgm:t>
        <a:bodyPr/>
        <a:lstStyle/>
        <a:p>
          <a:endParaRPr lang="en-US"/>
        </a:p>
      </dgm:t>
    </dgm:pt>
    <dgm:pt modelId="{AD7E3353-2842-42E4-812C-387B1FFCB1AA}" type="sibTrans" cxnId="{C76A0686-00EC-4A10-9ABD-0A69188F71C0}">
      <dgm:prSet/>
      <dgm:spPr/>
      <dgm:t>
        <a:bodyPr/>
        <a:lstStyle/>
        <a:p>
          <a:endParaRPr lang="en-US"/>
        </a:p>
      </dgm:t>
    </dgm:pt>
    <dgm:pt modelId="{EA0BE9EF-B6FB-E04F-87AF-C06B1DDACDC8}">
      <dgm:prSet custT="1"/>
      <dgm:spPr/>
      <dgm:t>
        <a:bodyPr/>
        <a:lstStyle/>
        <a:p>
          <a:pPr rtl="0"/>
          <a:r>
            <a:rPr lang="en-US" sz="2000"/>
            <a:t>Ability to limit availability</a:t>
          </a:r>
        </a:p>
      </dgm:t>
    </dgm:pt>
    <dgm:pt modelId="{15852104-55A6-DD4C-BBB3-17F30A95BC5C}" type="parTrans" cxnId="{1F6CB402-223E-0447-BF43-FB730DAFF49F}">
      <dgm:prSet/>
      <dgm:spPr/>
      <dgm:t>
        <a:bodyPr/>
        <a:lstStyle/>
        <a:p>
          <a:endParaRPr lang="en-US"/>
        </a:p>
      </dgm:t>
    </dgm:pt>
    <dgm:pt modelId="{5D3C0B92-7414-4746-AA60-177857E9C9E5}" type="sibTrans" cxnId="{1F6CB402-223E-0447-BF43-FB730DAFF49F}">
      <dgm:prSet/>
      <dgm:spPr/>
      <dgm:t>
        <a:bodyPr/>
        <a:lstStyle/>
        <a:p>
          <a:endParaRPr lang="en-US"/>
        </a:p>
      </dgm:t>
    </dgm:pt>
    <dgm:pt modelId="{4E14AEC5-FB08-4B41-8BAB-717F18E1AE25}">
      <dgm:prSet custT="1"/>
      <dgm:spPr/>
      <dgm:t>
        <a:bodyPr/>
        <a:lstStyle/>
        <a:p>
          <a:pPr rtl="0"/>
          <a:r>
            <a:rPr lang="en-US" sz="2000" dirty="0"/>
            <a:t>Trust in the source</a:t>
          </a:r>
        </a:p>
      </dgm:t>
    </dgm:pt>
    <dgm:pt modelId="{E31520D6-03BB-0346-BD1F-9D62497C39A5}" type="parTrans" cxnId="{CC59F71D-70E7-2246-8398-1637831437F8}">
      <dgm:prSet/>
      <dgm:spPr/>
      <dgm:t>
        <a:bodyPr/>
        <a:lstStyle/>
        <a:p>
          <a:endParaRPr lang="en-US"/>
        </a:p>
      </dgm:t>
    </dgm:pt>
    <dgm:pt modelId="{C42EE26B-0E89-3147-82A2-5B83340B1153}" type="sibTrans" cxnId="{CC59F71D-70E7-2246-8398-1637831437F8}">
      <dgm:prSet/>
      <dgm:spPr/>
      <dgm:t>
        <a:bodyPr/>
        <a:lstStyle/>
        <a:p>
          <a:endParaRPr lang="en-US"/>
        </a:p>
      </dgm:t>
    </dgm:pt>
    <dgm:pt modelId="{EFEEF951-0430-E34C-A1F3-6AD5A73F0CE6}" type="pres">
      <dgm:prSet presAssocID="{D088A7FC-3566-4962-9B19-F76E00BAE603}" presName="Name0" presStyleCnt="0">
        <dgm:presLayoutVars>
          <dgm:dir/>
          <dgm:animLvl val="lvl"/>
          <dgm:resizeHandles val="exact"/>
        </dgm:presLayoutVars>
      </dgm:prSet>
      <dgm:spPr/>
    </dgm:pt>
    <dgm:pt modelId="{359B99FE-76A5-E54E-AE13-1F40A1F4C0F5}" type="pres">
      <dgm:prSet presAssocID="{3DF397FF-F409-45C5-AC5B-D6066E6C505B}" presName="composite" presStyleCnt="0"/>
      <dgm:spPr/>
    </dgm:pt>
    <dgm:pt modelId="{CE25FC35-CAD2-244D-AFD8-B15C3F312B89}" type="pres">
      <dgm:prSet presAssocID="{3DF397FF-F409-45C5-AC5B-D6066E6C505B}" presName="parTx" presStyleLbl="alignNode1" presStyleIdx="0" presStyleCnt="2">
        <dgm:presLayoutVars>
          <dgm:chMax val="0"/>
          <dgm:chPref val="0"/>
          <dgm:bulletEnabled val="1"/>
        </dgm:presLayoutVars>
      </dgm:prSet>
      <dgm:spPr/>
    </dgm:pt>
    <dgm:pt modelId="{49F5233C-F406-BB4D-83DC-19979A43654A}" type="pres">
      <dgm:prSet presAssocID="{3DF397FF-F409-45C5-AC5B-D6066E6C505B}" presName="desTx" presStyleLbl="alignAccFollowNode1" presStyleIdx="0" presStyleCnt="2">
        <dgm:presLayoutVars>
          <dgm:bulletEnabled val="1"/>
        </dgm:presLayoutVars>
      </dgm:prSet>
      <dgm:spPr/>
    </dgm:pt>
    <dgm:pt modelId="{ADDCC3A7-D5CD-0941-9B31-B4650EB7DB1C}" type="pres">
      <dgm:prSet presAssocID="{F47F980C-B5E4-4D7D-BEC8-876230413063}" presName="space" presStyleCnt="0"/>
      <dgm:spPr/>
    </dgm:pt>
    <dgm:pt modelId="{5C0A5EE5-0F83-794F-BC63-913E6C4FBCB5}" type="pres">
      <dgm:prSet presAssocID="{D8A0FC2A-8F36-4C68-B5F9-29E7EF4B7B24}" presName="composite" presStyleCnt="0"/>
      <dgm:spPr/>
    </dgm:pt>
    <dgm:pt modelId="{F3421EB9-3DE2-884D-A2AC-E0EC81CD4C24}" type="pres">
      <dgm:prSet presAssocID="{D8A0FC2A-8F36-4C68-B5F9-29E7EF4B7B24}" presName="parTx" presStyleLbl="alignNode1" presStyleIdx="1" presStyleCnt="2">
        <dgm:presLayoutVars>
          <dgm:chMax val="0"/>
          <dgm:chPref val="0"/>
          <dgm:bulletEnabled val="1"/>
        </dgm:presLayoutVars>
      </dgm:prSet>
      <dgm:spPr/>
    </dgm:pt>
    <dgm:pt modelId="{C006ABC5-B449-8743-9ACF-92BF226EFAA3}" type="pres">
      <dgm:prSet presAssocID="{D8A0FC2A-8F36-4C68-B5F9-29E7EF4B7B24}" presName="desTx" presStyleLbl="alignAccFollowNode1" presStyleIdx="1" presStyleCnt="2">
        <dgm:presLayoutVars>
          <dgm:bulletEnabled val="1"/>
        </dgm:presLayoutVars>
      </dgm:prSet>
      <dgm:spPr/>
    </dgm:pt>
  </dgm:ptLst>
  <dgm:cxnLst>
    <dgm:cxn modelId="{29803801-9EE3-9C4E-B267-EAE097BD6C7A}" type="presOf" srcId="{D088A7FC-3566-4962-9B19-F76E00BAE603}" destId="{EFEEF951-0430-E34C-A1F3-6AD5A73F0CE6}" srcOrd="0" destOrd="0" presId="urn:microsoft.com/office/officeart/2005/8/layout/hList1"/>
    <dgm:cxn modelId="{1F6CB402-223E-0447-BF43-FB730DAFF49F}" srcId="{3DF397FF-F409-45C5-AC5B-D6066E6C505B}" destId="{EA0BE9EF-B6FB-E04F-87AF-C06B1DDACDC8}" srcOrd="3" destOrd="0" parTransId="{15852104-55A6-DD4C-BBB3-17F30A95BC5C}" sibTransId="{5D3C0B92-7414-4746-AA60-177857E9C9E5}"/>
    <dgm:cxn modelId="{EEFE8204-0C25-D04D-8F1B-146809EE3524}" type="presOf" srcId="{D04CAAA3-893A-4197-8902-5E3B0667D795}" destId="{C006ABC5-B449-8743-9ACF-92BF226EFAA3}" srcOrd="0" destOrd="0" presId="urn:microsoft.com/office/officeart/2005/8/layout/hList1"/>
    <dgm:cxn modelId="{CC59F71D-70E7-2246-8398-1637831437F8}" srcId="{D8A0FC2A-8F36-4C68-B5F9-29E7EF4B7B24}" destId="{4E14AEC5-FB08-4B41-8BAB-717F18E1AE25}" srcOrd="2" destOrd="0" parTransId="{E31520D6-03BB-0346-BD1F-9D62497C39A5}" sibTransId="{C42EE26B-0E89-3147-82A2-5B83340B1153}"/>
    <dgm:cxn modelId="{864E4F40-1B44-4D1F-A136-3173EC923D02}" srcId="{3DF397FF-F409-45C5-AC5B-D6066E6C505B}" destId="{7B46E9A0-BC9C-4169-95F8-6C929592A37E}" srcOrd="2" destOrd="0" parTransId="{3F389F1D-1016-45D5-82A3-17A5182E0B41}" sibTransId="{A663E944-A8B2-4040-8B9B-CDD3841CBCC7}"/>
    <dgm:cxn modelId="{CCBFA563-C2B3-4A37-AEC3-EB8F0492E41C}" srcId="{D088A7FC-3566-4962-9B19-F76E00BAE603}" destId="{3DF397FF-F409-45C5-AC5B-D6066E6C505B}" srcOrd="0" destOrd="0" parTransId="{0E93972A-7222-4CD8-9F41-202B43D0FB49}" sibTransId="{F47F980C-B5E4-4D7D-BEC8-876230413063}"/>
    <dgm:cxn modelId="{6EE5146B-6E57-B140-ADBC-7A3E451C5C01}" type="presOf" srcId="{5CA0D2B7-F70C-4CE0-9188-7A4B92F6E916}" destId="{C006ABC5-B449-8743-9ACF-92BF226EFAA3}" srcOrd="0" destOrd="1" presId="urn:microsoft.com/office/officeart/2005/8/layout/hList1"/>
    <dgm:cxn modelId="{F4D9707D-8628-3947-AC12-C9701779462F}" type="presOf" srcId="{D8A0FC2A-8F36-4C68-B5F9-29E7EF4B7B24}" destId="{F3421EB9-3DE2-884D-A2AC-E0EC81CD4C24}" srcOrd="0" destOrd="0" presId="urn:microsoft.com/office/officeart/2005/8/layout/hList1"/>
    <dgm:cxn modelId="{C76A0686-00EC-4A10-9ABD-0A69188F71C0}" srcId="{D8A0FC2A-8F36-4C68-B5F9-29E7EF4B7B24}" destId="{5CA0D2B7-F70C-4CE0-9188-7A4B92F6E916}" srcOrd="1" destOrd="0" parTransId="{54746356-4C8B-4A50-B63E-9C11AC1654FE}" sibTransId="{AD7E3353-2842-42E4-812C-387B1FFCB1AA}"/>
    <dgm:cxn modelId="{E0FE2AA0-51D8-4D6F-84A2-40B5C6B33C59}" srcId="{D8A0FC2A-8F36-4C68-B5F9-29E7EF4B7B24}" destId="{D04CAAA3-893A-4197-8902-5E3B0667D795}" srcOrd="0" destOrd="0" parTransId="{9C6BA4EB-A21E-4962-BFC5-93FF7A125F7C}" sibTransId="{12D00B31-4DA8-4C59-9C5A-4F22EDE1545D}"/>
    <dgm:cxn modelId="{946313A6-26B0-B849-822A-1C0955CE620E}" type="presOf" srcId="{EFE7E258-93FE-419C-9762-67550BD7417F}" destId="{49F5233C-F406-BB4D-83DC-19979A43654A}" srcOrd="0" destOrd="1" presId="urn:microsoft.com/office/officeart/2005/8/layout/hList1"/>
    <dgm:cxn modelId="{9C3DBBB6-70CC-4F45-8CFB-AE067122B3B2}" type="presOf" srcId="{8F37FF59-D8EC-4C0E-A270-BCC62104F42A}" destId="{49F5233C-F406-BB4D-83DC-19979A43654A}" srcOrd="0" destOrd="0" presId="urn:microsoft.com/office/officeart/2005/8/layout/hList1"/>
    <dgm:cxn modelId="{8CEE48BF-38AE-FF4E-BF21-2BCF144A37CB}" type="presOf" srcId="{7B46E9A0-BC9C-4169-95F8-6C929592A37E}" destId="{49F5233C-F406-BB4D-83DC-19979A43654A}" srcOrd="0" destOrd="2" presId="urn:microsoft.com/office/officeart/2005/8/layout/hList1"/>
    <dgm:cxn modelId="{966524C4-913C-4BC8-87DB-CA87DF387BFD}" srcId="{3DF397FF-F409-45C5-AC5B-D6066E6C505B}" destId="{8F37FF59-D8EC-4C0E-A270-BCC62104F42A}" srcOrd="0" destOrd="0" parTransId="{89FA3E07-B39E-41ED-9CE3-883D2F29CAC3}" sibTransId="{9B156ABF-8F70-4956-A467-F24A3EDDE3DF}"/>
    <dgm:cxn modelId="{106A0AC5-2E86-4D4B-B379-C103C764F87F}" type="presOf" srcId="{3DF397FF-F409-45C5-AC5B-D6066E6C505B}" destId="{CE25FC35-CAD2-244D-AFD8-B15C3F312B89}" srcOrd="0" destOrd="0" presId="urn:microsoft.com/office/officeart/2005/8/layout/hList1"/>
    <dgm:cxn modelId="{363D3CC7-6E54-4C5F-A592-A6F2EEE7EBEC}" srcId="{D088A7FC-3566-4962-9B19-F76E00BAE603}" destId="{D8A0FC2A-8F36-4C68-B5F9-29E7EF4B7B24}" srcOrd="1" destOrd="0" parTransId="{7CB663EC-7D2A-4BC1-B29B-462355B9A5F6}" sibTransId="{F6D0D54F-11E9-45BA-9029-95C0FD90404C}"/>
    <dgm:cxn modelId="{988E41CC-EC4C-B244-BECA-34723DDF696E}" type="presOf" srcId="{EA0BE9EF-B6FB-E04F-87AF-C06B1DDACDC8}" destId="{49F5233C-F406-BB4D-83DC-19979A43654A}" srcOrd="0" destOrd="3" presId="urn:microsoft.com/office/officeart/2005/8/layout/hList1"/>
    <dgm:cxn modelId="{A3EDC9CF-57C7-5A4B-A9A6-4ECD0D1847DA}" type="presOf" srcId="{4E14AEC5-FB08-4B41-8BAB-717F18E1AE25}" destId="{C006ABC5-B449-8743-9ACF-92BF226EFAA3}" srcOrd="0" destOrd="2" presId="urn:microsoft.com/office/officeart/2005/8/layout/hList1"/>
    <dgm:cxn modelId="{285695F5-4DE9-4C08-A027-B33E2CDCA101}" srcId="{3DF397FF-F409-45C5-AC5B-D6066E6C505B}" destId="{EFE7E258-93FE-419C-9762-67550BD7417F}" srcOrd="1" destOrd="0" parTransId="{251AAAD0-467A-4698-8C47-1DF15B088CC5}" sibTransId="{C1CDE844-AFC3-497A-9ABB-148F4B8C04E1}"/>
    <dgm:cxn modelId="{CB7217AF-007A-FA45-95E7-8E4F27957F2C}" type="presParOf" srcId="{EFEEF951-0430-E34C-A1F3-6AD5A73F0CE6}" destId="{359B99FE-76A5-E54E-AE13-1F40A1F4C0F5}" srcOrd="0" destOrd="0" presId="urn:microsoft.com/office/officeart/2005/8/layout/hList1"/>
    <dgm:cxn modelId="{4B1E43E4-B6EB-0745-8003-70928E0F3F2E}" type="presParOf" srcId="{359B99FE-76A5-E54E-AE13-1F40A1F4C0F5}" destId="{CE25FC35-CAD2-244D-AFD8-B15C3F312B89}" srcOrd="0" destOrd="0" presId="urn:microsoft.com/office/officeart/2005/8/layout/hList1"/>
    <dgm:cxn modelId="{5A65D4E3-E3D6-B641-A406-07534980EC6D}" type="presParOf" srcId="{359B99FE-76A5-E54E-AE13-1F40A1F4C0F5}" destId="{49F5233C-F406-BB4D-83DC-19979A43654A}" srcOrd="1" destOrd="0" presId="urn:microsoft.com/office/officeart/2005/8/layout/hList1"/>
    <dgm:cxn modelId="{CC8A0092-8FC5-F047-B3AB-B0B91D4538A1}" type="presParOf" srcId="{EFEEF951-0430-E34C-A1F3-6AD5A73F0CE6}" destId="{ADDCC3A7-D5CD-0941-9B31-B4650EB7DB1C}" srcOrd="1" destOrd="0" presId="urn:microsoft.com/office/officeart/2005/8/layout/hList1"/>
    <dgm:cxn modelId="{52FD641C-20AD-CE4C-B613-CE82BD140334}" type="presParOf" srcId="{EFEEF951-0430-E34C-A1F3-6AD5A73F0CE6}" destId="{5C0A5EE5-0F83-794F-BC63-913E6C4FBCB5}" srcOrd="2" destOrd="0" presId="urn:microsoft.com/office/officeart/2005/8/layout/hList1"/>
    <dgm:cxn modelId="{E0C4E063-4D0D-C541-9553-1E1B52838BD3}" type="presParOf" srcId="{5C0A5EE5-0F83-794F-BC63-913E6C4FBCB5}" destId="{F3421EB9-3DE2-884D-A2AC-E0EC81CD4C24}" srcOrd="0" destOrd="0" presId="urn:microsoft.com/office/officeart/2005/8/layout/hList1"/>
    <dgm:cxn modelId="{2E873523-FC6D-2246-8266-F01592CEA71D}" type="presParOf" srcId="{5C0A5EE5-0F83-794F-BC63-913E6C4FBCB5}" destId="{C006ABC5-B449-8743-9ACF-92BF226EFA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8DA22-7940-44F8-A7B1-C6C6B2E8858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C088BC8-2996-4B84-B9D8-AA968411E1FD}">
      <dgm:prSet/>
      <dgm:spPr/>
      <dgm:t>
        <a:bodyPr/>
        <a:lstStyle/>
        <a:p>
          <a:r>
            <a:rPr lang="en-US" b="0" i="0" dirty="0"/>
            <a:t>JuiceShop - NodeJS</a:t>
          </a:r>
          <a:endParaRPr lang="en-US" dirty="0"/>
        </a:p>
      </dgm:t>
    </dgm:pt>
    <dgm:pt modelId="{7F458D23-7B62-4903-AB70-D9882351CBE9}" type="parTrans" cxnId="{489987FE-E4BA-4330-A810-64B024C8C0F9}">
      <dgm:prSet/>
      <dgm:spPr/>
      <dgm:t>
        <a:bodyPr/>
        <a:lstStyle/>
        <a:p>
          <a:endParaRPr lang="en-US"/>
        </a:p>
      </dgm:t>
    </dgm:pt>
    <dgm:pt modelId="{A4913611-EAE1-4C76-94C7-4B9BCBF385EE}" type="sibTrans" cxnId="{489987FE-E4BA-4330-A810-64B024C8C0F9}">
      <dgm:prSet/>
      <dgm:spPr/>
      <dgm:t>
        <a:bodyPr/>
        <a:lstStyle/>
        <a:p>
          <a:endParaRPr lang="en-US"/>
        </a:p>
      </dgm:t>
    </dgm:pt>
    <dgm:pt modelId="{D626D13C-AA86-4A35-9145-1100133563F0}">
      <dgm:prSet/>
      <dgm:spPr/>
      <dgm:t>
        <a:bodyPr/>
        <a:lstStyle/>
        <a:p>
          <a:r>
            <a:rPr lang="en-US" b="0" i="0"/>
            <a:t>WebGoat</a:t>
          </a:r>
          <a:endParaRPr lang="en-US"/>
        </a:p>
      </dgm:t>
    </dgm:pt>
    <dgm:pt modelId="{1AEE56DF-6551-4FD7-8B27-E53D8D43F241}" type="parTrans" cxnId="{F381BBBB-F4E1-4A9F-8E76-048AA46D2AA5}">
      <dgm:prSet/>
      <dgm:spPr/>
      <dgm:t>
        <a:bodyPr/>
        <a:lstStyle/>
        <a:p>
          <a:endParaRPr lang="en-US"/>
        </a:p>
      </dgm:t>
    </dgm:pt>
    <dgm:pt modelId="{8813AE84-82B7-4AA8-BF86-4EB88C07F341}" type="sibTrans" cxnId="{F381BBBB-F4E1-4A9F-8E76-048AA46D2AA5}">
      <dgm:prSet/>
      <dgm:spPr/>
      <dgm:t>
        <a:bodyPr/>
        <a:lstStyle/>
        <a:p>
          <a:endParaRPr lang="en-US"/>
        </a:p>
      </dgm:t>
    </dgm:pt>
    <dgm:pt modelId="{5D1A396C-3C0E-43E6-B4C6-402EC714A439}">
      <dgm:prSet/>
      <dgm:spPr/>
      <dgm:t>
        <a:bodyPr/>
        <a:lstStyle/>
        <a:p>
          <a:r>
            <a:rPr lang="en-US" b="0" i="0"/>
            <a:t>Hackademic</a:t>
          </a:r>
          <a:endParaRPr lang="en-US"/>
        </a:p>
      </dgm:t>
    </dgm:pt>
    <dgm:pt modelId="{8C233260-BF0C-4A92-A03A-DBB508629534}" type="parTrans" cxnId="{1E68CF27-F7A2-42BB-992B-F218659EDF95}">
      <dgm:prSet/>
      <dgm:spPr/>
      <dgm:t>
        <a:bodyPr/>
        <a:lstStyle/>
        <a:p>
          <a:endParaRPr lang="en-US"/>
        </a:p>
      </dgm:t>
    </dgm:pt>
    <dgm:pt modelId="{A259CAEE-60F2-412F-A636-CEBC254F237D}" type="sibTrans" cxnId="{1E68CF27-F7A2-42BB-992B-F218659EDF95}">
      <dgm:prSet/>
      <dgm:spPr/>
      <dgm:t>
        <a:bodyPr/>
        <a:lstStyle/>
        <a:p>
          <a:endParaRPr lang="en-US"/>
        </a:p>
      </dgm:t>
    </dgm:pt>
    <dgm:pt modelId="{AB6AFC01-138A-D34D-AC16-08653E925A32}">
      <dgm:prSet/>
      <dgm:spPr/>
      <dgm:t>
        <a:bodyPr/>
        <a:lstStyle/>
        <a:p>
          <a:pPr rtl="0"/>
          <a:r>
            <a:rPr lang="en-US"/>
            <a:t>LAMP</a:t>
          </a:r>
        </a:p>
      </dgm:t>
    </dgm:pt>
    <dgm:pt modelId="{31BF6677-D07F-BB4D-9376-7C22B90BF2E9}" type="parTrans" cxnId="{B656D705-C370-E84F-9440-1A0DCAF04D17}">
      <dgm:prSet/>
      <dgm:spPr/>
    </dgm:pt>
    <dgm:pt modelId="{94398192-881F-7C40-88CD-37D77424D2ED}" type="sibTrans" cxnId="{B656D705-C370-E84F-9440-1A0DCAF04D17}">
      <dgm:prSet/>
      <dgm:spPr/>
    </dgm:pt>
    <dgm:pt modelId="{C0FBB30E-C72E-594D-A996-43E98591F83B}">
      <dgm:prSet/>
      <dgm:spPr/>
      <dgm:t>
        <a:bodyPr/>
        <a:lstStyle/>
        <a:p>
          <a:pPr rtl="0"/>
          <a:r>
            <a:rPr lang="en-US" err="1"/>
            <a:t>.Net</a:t>
          </a:r>
          <a:endParaRPr lang="en-US"/>
        </a:p>
      </dgm:t>
    </dgm:pt>
    <dgm:pt modelId="{679524CB-4907-FD4E-A7BA-18ACA75F7E76}" type="parTrans" cxnId="{71098CB5-7D39-FD47-A846-6453C54DA098}">
      <dgm:prSet/>
      <dgm:spPr/>
    </dgm:pt>
    <dgm:pt modelId="{FC04B7C7-4AAB-7D45-B124-D7C8B512F92A}" type="sibTrans" cxnId="{71098CB5-7D39-FD47-A846-6453C54DA098}">
      <dgm:prSet/>
      <dgm:spPr/>
    </dgm:pt>
    <dgm:pt modelId="{BBE9759A-AD5F-6A49-9733-87B0AACEB73D}" type="pres">
      <dgm:prSet presAssocID="{2B48DA22-7940-44F8-A7B1-C6C6B2E88585}" presName="hierChild1" presStyleCnt="0">
        <dgm:presLayoutVars>
          <dgm:chPref val="1"/>
          <dgm:dir/>
          <dgm:animOne val="branch"/>
          <dgm:animLvl val="lvl"/>
          <dgm:resizeHandles/>
        </dgm:presLayoutVars>
      </dgm:prSet>
      <dgm:spPr/>
    </dgm:pt>
    <dgm:pt modelId="{58B8408F-3F15-8946-AD79-555DD153A612}" type="pres">
      <dgm:prSet presAssocID="{2C088BC8-2996-4B84-B9D8-AA968411E1FD}" presName="hierRoot1" presStyleCnt="0"/>
      <dgm:spPr/>
    </dgm:pt>
    <dgm:pt modelId="{EDCA4AB4-65A7-E946-956D-7EBD70D203EB}" type="pres">
      <dgm:prSet presAssocID="{2C088BC8-2996-4B84-B9D8-AA968411E1FD}" presName="composite" presStyleCnt="0"/>
      <dgm:spPr/>
    </dgm:pt>
    <dgm:pt modelId="{2D6A8217-A7CD-814E-AC2E-1E2445C15354}" type="pres">
      <dgm:prSet presAssocID="{2C088BC8-2996-4B84-B9D8-AA968411E1FD}" presName="background" presStyleLbl="node0" presStyleIdx="0" presStyleCnt="3"/>
      <dgm:spPr/>
    </dgm:pt>
    <dgm:pt modelId="{5D79582A-31EC-804A-91A0-F60494C07A68}" type="pres">
      <dgm:prSet presAssocID="{2C088BC8-2996-4B84-B9D8-AA968411E1FD}" presName="text" presStyleLbl="fgAcc0" presStyleIdx="0" presStyleCnt="3">
        <dgm:presLayoutVars>
          <dgm:chPref val="3"/>
        </dgm:presLayoutVars>
      </dgm:prSet>
      <dgm:spPr/>
    </dgm:pt>
    <dgm:pt modelId="{9D90241C-48B2-8442-8273-6D09AEBD1C14}" type="pres">
      <dgm:prSet presAssocID="{2C088BC8-2996-4B84-B9D8-AA968411E1FD}" presName="hierChild2" presStyleCnt="0"/>
      <dgm:spPr/>
    </dgm:pt>
    <dgm:pt modelId="{E7CF3442-CA11-1B40-A72A-AA1BCCF3A06B}" type="pres">
      <dgm:prSet presAssocID="{D626D13C-AA86-4A35-9145-1100133563F0}" presName="hierRoot1" presStyleCnt="0"/>
      <dgm:spPr/>
    </dgm:pt>
    <dgm:pt modelId="{0DC3699D-C233-7244-9D99-4E327FCF7812}" type="pres">
      <dgm:prSet presAssocID="{D626D13C-AA86-4A35-9145-1100133563F0}" presName="composite" presStyleCnt="0"/>
      <dgm:spPr/>
    </dgm:pt>
    <dgm:pt modelId="{780BB737-E441-CD4F-9DBB-590AF44E4A19}" type="pres">
      <dgm:prSet presAssocID="{D626D13C-AA86-4A35-9145-1100133563F0}" presName="background" presStyleLbl="node0" presStyleIdx="1" presStyleCnt="3"/>
      <dgm:spPr/>
    </dgm:pt>
    <dgm:pt modelId="{CFA5F9A4-C275-9145-972A-EC8A67AB451D}" type="pres">
      <dgm:prSet presAssocID="{D626D13C-AA86-4A35-9145-1100133563F0}" presName="text" presStyleLbl="fgAcc0" presStyleIdx="1" presStyleCnt="3">
        <dgm:presLayoutVars>
          <dgm:chPref val="3"/>
        </dgm:presLayoutVars>
      </dgm:prSet>
      <dgm:spPr/>
    </dgm:pt>
    <dgm:pt modelId="{3A7B98C1-611A-4A4C-B652-D93A771D1DA8}" type="pres">
      <dgm:prSet presAssocID="{D626D13C-AA86-4A35-9145-1100133563F0}" presName="hierChild2" presStyleCnt="0"/>
      <dgm:spPr/>
    </dgm:pt>
    <dgm:pt modelId="{D83D1F91-07E8-2649-90DD-51432D1E757E}" type="pres">
      <dgm:prSet presAssocID="{31BF6677-D07F-BB4D-9376-7C22B90BF2E9}" presName="Name10" presStyleLbl="parChTrans1D2" presStyleIdx="0" presStyleCnt="2"/>
      <dgm:spPr/>
    </dgm:pt>
    <dgm:pt modelId="{67711256-EDE7-C147-9732-6E1E7FC889E8}" type="pres">
      <dgm:prSet presAssocID="{AB6AFC01-138A-D34D-AC16-08653E925A32}" presName="hierRoot2" presStyleCnt="0"/>
      <dgm:spPr/>
    </dgm:pt>
    <dgm:pt modelId="{C132E9D6-0EAE-194F-936D-2FF67C6EC9B1}" type="pres">
      <dgm:prSet presAssocID="{AB6AFC01-138A-D34D-AC16-08653E925A32}" presName="composite2" presStyleCnt="0"/>
      <dgm:spPr/>
    </dgm:pt>
    <dgm:pt modelId="{D778D4A3-9F67-6647-9CF9-D7ED72BF6CC2}" type="pres">
      <dgm:prSet presAssocID="{AB6AFC01-138A-D34D-AC16-08653E925A32}" presName="background2" presStyleLbl="node2" presStyleIdx="0" presStyleCnt="2"/>
      <dgm:spPr/>
    </dgm:pt>
    <dgm:pt modelId="{BB934671-AFE7-7F4A-9533-59F5A297093E}" type="pres">
      <dgm:prSet presAssocID="{AB6AFC01-138A-D34D-AC16-08653E925A32}" presName="text2" presStyleLbl="fgAcc2" presStyleIdx="0" presStyleCnt="2">
        <dgm:presLayoutVars>
          <dgm:chPref val="3"/>
        </dgm:presLayoutVars>
      </dgm:prSet>
      <dgm:spPr/>
    </dgm:pt>
    <dgm:pt modelId="{0F8311E9-724D-3444-8DAA-9C681A5D1603}" type="pres">
      <dgm:prSet presAssocID="{AB6AFC01-138A-D34D-AC16-08653E925A32}" presName="hierChild3" presStyleCnt="0"/>
      <dgm:spPr/>
    </dgm:pt>
    <dgm:pt modelId="{88E461FA-F587-B84F-9BA3-B1BCE9AEC3EA}" type="pres">
      <dgm:prSet presAssocID="{679524CB-4907-FD4E-A7BA-18ACA75F7E76}" presName="Name10" presStyleLbl="parChTrans1D2" presStyleIdx="1" presStyleCnt="2"/>
      <dgm:spPr/>
    </dgm:pt>
    <dgm:pt modelId="{26546049-9719-5448-BC49-9BD477FBAE11}" type="pres">
      <dgm:prSet presAssocID="{C0FBB30E-C72E-594D-A996-43E98591F83B}" presName="hierRoot2" presStyleCnt="0"/>
      <dgm:spPr/>
    </dgm:pt>
    <dgm:pt modelId="{E6415476-72C0-1748-BA08-5867C725928A}" type="pres">
      <dgm:prSet presAssocID="{C0FBB30E-C72E-594D-A996-43E98591F83B}" presName="composite2" presStyleCnt="0"/>
      <dgm:spPr/>
    </dgm:pt>
    <dgm:pt modelId="{9F4F6999-DC75-654D-A311-E2E1F698FF0E}" type="pres">
      <dgm:prSet presAssocID="{C0FBB30E-C72E-594D-A996-43E98591F83B}" presName="background2" presStyleLbl="node2" presStyleIdx="1" presStyleCnt="2"/>
      <dgm:spPr/>
    </dgm:pt>
    <dgm:pt modelId="{6928230A-FE3B-984A-9F53-CD64C6CE3C73}" type="pres">
      <dgm:prSet presAssocID="{C0FBB30E-C72E-594D-A996-43E98591F83B}" presName="text2" presStyleLbl="fgAcc2" presStyleIdx="1" presStyleCnt="2">
        <dgm:presLayoutVars>
          <dgm:chPref val="3"/>
        </dgm:presLayoutVars>
      </dgm:prSet>
      <dgm:spPr/>
    </dgm:pt>
    <dgm:pt modelId="{119E68D6-59FB-A048-AEC1-9D97A7B02D06}" type="pres">
      <dgm:prSet presAssocID="{C0FBB30E-C72E-594D-A996-43E98591F83B}" presName="hierChild3" presStyleCnt="0"/>
      <dgm:spPr/>
    </dgm:pt>
    <dgm:pt modelId="{E217D259-8DD8-9B45-A3C6-EBE4C4C99B8D}" type="pres">
      <dgm:prSet presAssocID="{5D1A396C-3C0E-43E6-B4C6-402EC714A439}" presName="hierRoot1" presStyleCnt="0"/>
      <dgm:spPr/>
    </dgm:pt>
    <dgm:pt modelId="{43DD0E25-0457-0649-AFD2-8CD98247B8D9}" type="pres">
      <dgm:prSet presAssocID="{5D1A396C-3C0E-43E6-B4C6-402EC714A439}" presName="composite" presStyleCnt="0"/>
      <dgm:spPr/>
    </dgm:pt>
    <dgm:pt modelId="{9B49FB1D-4C55-364F-A0D2-FE212946F555}" type="pres">
      <dgm:prSet presAssocID="{5D1A396C-3C0E-43E6-B4C6-402EC714A439}" presName="background" presStyleLbl="node0" presStyleIdx="2" presStyleCnt="3"/>
      <dgm:spPr/>
    </dgm:pt>
    <dgm:pt modelId="{25087DEB-EECA-994C-A7E9-58D0DAD964BD}" type="pres">
      <dgm:prSet presAssocID="{5D1A396C-3C0E-43E6-B4C6-402EC714A439}" presName="text" presStyleLbl="fgAcc0" presStyleIdx="2" presStyleCnt="3">
        <dgm:presLayoutVars>
          <dgm:chPref val="3"/>
        </dgm:presLayoutVars>
      </dgm:prSet>
      <dgm:spPr/>
    </dgm:pt>
    <dgm:pt modelId="{4DCC7ACC-7C04-7C40-8C76-9080665620ED}" type="pres">
      <dgm:prSet presAssocID="{5D1A396C-3C0E-43E6-B4C6-402EC714A439}" presName="hierChild2" presStyleCnt="0"/>
      <dgm:spPr/>
    </dgm:pt>
  </dgm:ptLst>
  <dgm:cxnLst>
    <dgm:cxn modelId="{3A890E03-A9A4-6A44-9CC3-9C160E55C8B5}" type="presOf" srcId="{5D1A396C-3C0E-43E6-B4C6-402EC714A439}" destId="{25087DEB-EECA-994C-A7E9-58D0DAD964BD}" srcOrd="0" destOrd="0" presId="urn:microsoft.com/office/officeart/2005/8/layout/hierarchy1"/>
    <dgm:cxn modelId="{B656D705-C370-E84F-9440-1A0DCAF04D17}" srcId="{D626D13C-AA86-4A35-9145-1100133563F0}" destId="{AB6AFC01-138A-D34D-AC16-08653E925A32}" srcOrd="0" destOrd="0" parTransId="{31BF6677-D07F-BB4D-9376-7C22B90BF2E9}" sibTransId="{94398192-881F-7C40-88CD-37D77424D2ED}"/>
    <dgm:cxn modelId="{0BA58419-5EFE-614C-8F95-A702B19FCBD7}" type="presOf" srcId="{C0FBB30E-C72E-594D-A996-43E98591F83B}" destId="{6928230A-FE3B-984A-9F53-CD64C6CE3C73}" srcOrd="0" destOrd="0" presId="urn:microsoft.com/office/officeart/2005/8/layout/hierarchy1"/>
    <dgm:cxn modelId="{1E68CF27-F7A2-42BB-992B-F218659EDF95}" srcId="{2B48DA22-7940-44F8-A7B1-C6C6B2E88585}" destId="{5D1A396C-3C0E-43E6-B4C6-402EC714A439}" srcOrd="2" destOrd="0" parTransId="{8C233260-BF0C-4A92-A03A-DBB508629534}" sibTransId="{A259CAEE-60F2-412F-A636-CEBC254F237D}"/>
    <dgm:cxn modelId="{ACDC8B31-D5A4-5E46-9B81-25AA1F5028F8}" type="presOf" srcId="{2C088BC8-2996-4B84-B9D8-AA968411E1FD}" destId="{5D79582A-31EC-804A-91A0-F60494C07A68}" srcOrd="0" destOrd="0" presId="urn:microsoft.com/office/officeart/2005/8/layout/hierarchy1"/>
    <dgm:cxn modelId="{47AA4037-B496-5E4B-BF4B-3728A3DC051E}" type="presOf" srcId="{2B48DA22-7940-44F8-A7B1-C6C6B2E88585}" destId="{BBE9759A-AD5F-6A49-9733-87B0AACEB73D}" srcOrd="0" destOrd="0" presId="urn:microsoft.com/office/officeart/2005/8/layout/hierarchy1"/>
    <dgm:cxn modelId="{CC104077-84DE-3A4A-88DE-8D2C89BA9EFA}" type="presOf" srcId="{31BF6677-D07F-BB4D-9376-7C22B90BF2E9}" destId="{D83D1F91-07E8-2649-90DD-51432D1E757E}" srcOrd="0" destOrd="0" presId="urn:microsoft.com/office/officeart/2005/8/layout/hierarchy1"/>
    <dgm:cxn modelId="{B79B0895-3E87-2044-AB4D-5E9ED968C98D}" type="presOf" srcId="{679524CB-4907-FD4E-A7BA-18ACA75F7E76}" destId="{88E461FA-F587-B84F-9BA3-B1BCE9AEC3EA}" srcOrd="0" destOrd="0" presId="urn:microsoft.com/office/officeart/2005/8/layout/hierarchy1"/>
    <dgm:cxn modelId="{71098CB5-7D39-FD47-A846-6453C54DA098}" srcId="{D626D13C-AA86-4A35-9145-1100133563F0}" destId="{C0FBB30E-C72E-594D-A996-43E98591F83B}" srcOrd="1" destOrd="0" parTransId="{679524CB-4907-FD4E-A7BA-18ACA75F7E76}" sibTransId="{FC04B7C7-4AAB-7D45-B124-D7C8B512F92A}"/>
    <dgm:cxn modelId="{F381BBBB-F4E1-4A9F-8E76-048AA46D2AA5}" srcId="{2B48DA22-7940-44F8-A7B1-C6C6B2E88585}" destId="{D626D13C-AA86-4A35-9145-1100133563F0}" srcOrd="1" destOrd="0" parTransId="{1AEE56DF-6551-4FD7-8B27-E53D8D43F241}" sibTransId="{8813AE84-82B7-4AA8-BF86-4EB88C07F341}"/>
    <dgm:cxn modelId="{B6DC83D5-1544-354A-B5C2-018817E7FADD}" type="presOf" srcId="{D626D13C-AA86-4A35-9145-1100133563F0}" destId="{CFA5F9A4-C275-9145-972A-EC8A67AB451D}" srcOrd="0" destOrd="0" presId="urn:microsoft.com/office/officeart/2005/8/layout/hierarchy1"/>
    <dgm:cxn modelId="{D6511AE9-5172-724A-A92C-BEBA61AD2D94}" type="presOf" srcId="{AB6AFC01-138A-D34D-AC16-08653E925A32}" destId="{BB934671-AFE7-7F4A-9533-59F5A297093E}" srcOrd="0" destOrd="0" presId="urn:microsoft.com/office/officeart/2005/8/layout/hierarchy1"/>
    <dgm:cxn modelId="{489987FE-E4BA-4330-A810-64B024C8C0F9}" srcId="{2B48DA22-7940-44F8-A7B1-C6C6B2E88585}" destId="{2C088BC8-2996-4B84-B9D8-AA968411E1FD}" srcOrd="0" destOrd="0" parTransId="{7F458D23-7B62-4903-AB70-D9882351CBE9}" sibTransId="{A4913611-EAE1-4C76-94C7-4B9BCBF385EE}"/>
    <dgm:cxn modelId="{663443CA-202D-CF43-9621-C028DD117E0E}" type="presParOf" srcId="{BBE9759A-AD5F-6A49-9733-87B0AACEB73D}" destId="{58B8408F-3F15-8946-AD79-555DD153A612}" srcOrd="0" destOrd="0" presId="urn:microsoft.com/office/officeart/2005/8/layout/hierarchy1"/>
    <dgm:cxn modelId="{04827FAF-B365-C44B-A4DC-5D2AF09F3438}" type="presParOf" srcId="{58B8408F-3F15-8946-AD79-555DD153A612}" destId="{EDCA4AB4-65A7-E946-956D-7EBD70D203EB}" srcOrd="0" destOrd="0" presId="urn:microsoft.com/office/officeart/2005/8/layout/hierarchy1"/>
    <dgm:cxn modelId="{E21656C8-905E-4940-86F8-96C956EE0E06}" type="presParOf" srcId="{EDCA4AB4-65A7-E946-956D-7EBD70D203EB}" destId="{2D6A8217-A7CD-814E-AC2E-1E2445C15354}" srcOrd="0" destOrd="0" presId="urn:microsoft.com/office/officeart/2005/8/layout/hierarchy1"/>
    <dgm:cxn modelId="{8705A77B-AA05-A54E-B014-7CAC60D2C285}" type="presParOf" srcId="{EDCA4AB4-65A7-E946-956D-7EBD70D203EB}" destId="{5D79582A-31EC-804A-91A0-F60494C07A68}" srcOrd="1" destOrd="0" presId="urn:microsoft.com/office/officeart/2005/8/layout/hierarchy1"/>
    <dgm:cxn modelId="{6BA629DF-578C-F14F-A2EA-DB3B4842B323}" type="presParOf" srcId="{58B8408F-3F15-8946-AD79-555DD153A612}" destId="{9D90241C-48B2-8442-8273-6D09AEBD1C14}" srcOrd="1" destOrd="0" presId="urn:microsoft.com/office/officeart/2005/8/layout/hierarchy1"/>
    <dgm:cxn modelId="{2A82CD84-6474-3D4D-B9CE-B388021D10BF}" type="presParOf" srcId="{BBE9759A-AD5F-6A49-9733-87B0AACEB73D}" destId="{E7CF3442-CA11-1B40-A72A-AA1BCCF3A06B}" srcOrd="1" destOrd="0" presId="urn:microsoft.com/office/officeart/2005/8/layout/hierarchy1"/>
    <dgm:cxn modelId="{FC8138CC-DD96-0E43-9205-AAEE62117999}" type="presParOf" srcId="{E7CF3442-CA11-1B40-A72A-AA1BCCF3A06B}" destId="{0DC3699D-C233-7244-9D99-4E327FCF7812}" srcOrd="0" destOrd="0" presId="urn:microsoft.com/office/officeart/2005/8/layout/hierarchy1"/>
    <dgm:cxn modelId="{D30ED9F2-E4D3-2041-8ABA-DEEA1AC67D66}" type="presParOf" srcId="{0DC3699D-C233-7244-9D99-4E327FCF7812}" destId="{780BB737-E441-CD4F-9DBB-590AF44E4A19}" srcOrd="0" destOrd="0" presId="urn:microsoft.com/office/officeart/2005/8/layout/hierarchy1"/>
    <dgm:cxn modelId="{D671355A-08C6-7E46-B5A0-4D2F56E35A55}" type="presParOf" srcId="{0DC3699D-C233-7244-9D99-4E327FCF7812}" destId="{CFA5F9A4-C275-9145-972A-EC8A67AB451D}" srcOrd="1" destOrd="0" presId="urn:microsoft.com/office/officeart/2005/8/layout/hierarchy1"/>
    <dgm:cxn modelId="{E7C05A57-AF5B-5640-B1C9-571A67124199}" type="presParOf" srcId="{E7CF3442-CA11-1B40-A72A-AA1BCCF3A06B}" destId="{3A7B98C1-611A-4A4C-B652-D93A771D1DA8}" srcOrd="1" destOrd="0" presId="urn:microsoft.com/office/officeart/2005/8/layout/hierarchy1"/>
    <dgm:cxn modelId="{619CB1DC-1267-F844-A12F-93283C9919E0}" type="presParOf" srcId="{3A7B98C1-611A-4A4C-B652-D93A771D1DA8}" destId="{D83D1F91-07E8-2649-90DD-51432D1E757E}" srcOrd="0" destOrd="0" presId="urn:microsoft.com/office/officeart/2005/8/layout/hierarchy1"/>
    <dgm:cxn modelId="{DBBE3E96-AF5F-1844-B10A-CF02CCD2D5E7}" type="presParOf" srcId="{3A7B98C1-611A-4A4C-B652-D93A771D1DA8}" destId="{67711256-EDE7-C147-9732-6E1E7FC889E8}" srcOrd="1" destOrd="0" presId="urn:microsoft.com/office/officeart/2005/8/layout/hierarchy1"/>
    <dgm:cxn modelId="{E3AF6E5F-0869-A748-9EB4-23B42172579D}" type="presParOf" srcId="{67711256-EDE7-C147-9732-6E1E7FC889E8}" destId="{C132E9D6-0EAE-194F-936D-2FF67C6EC9B1}" srcOrd="0" destOrd="0" presId="urn:microsoft.com/office/officeart/2005/8/layout/hierarchy1"/>
    <dgm:cxn modelId="{D6A2FF5B-28C9-E740-A912-F5BBEC6557F9}" type="presParOf" srcId="{C132E9D6-0EAE-194F-936D-2FF67C6EC9B1}" destId="{D778D4A3-9F67-6647-9CF9-D7ED72BF6CC2}" srcOrd="0" destOrd="0" presId="urn:microsoft.com/office/officeart/2005/8/layout/hierarchy1"/>
    <dgm:cxn modelId="{3DD71352-B621-774B-A46E-AA5E1C4BD8B0}" type="presParOf" srcId="{C132E9D6-0EAE-194F-936D-2FF67C6EC9B1}" destId="{BB934671-AFE7-7F4A-9533-59F5A297093E}" srcOrd="1" destOrd="0" presId="urn:microsoft.com/office/officeart/2005/8/layout/hierarchy1"/>
    <dgm:cxn modelId="{D8AB1A5F-C345-E446-B811-8EB931A2B574}" type="presParOf" srcId="{67711256-EDE7-C147-9732-6E1E7FC889E8}" destId="{0F8311E9-724D-3444-8DAA-9C681A5D1603}" srcOrd="1" destOrd="0" presId="urn:microsoft.com/office/officeart/2005/8/layout/hierarchy1"/>
    <dgm:cxn modelId="{E4FA3257-0104-3548-9BFF-4B56A2863750}" type="presParOf" srcId="{3A7B98C1-611A-4A4C-B652-D93A771D1DA8}" destId="{88E461FA-F587-B84F-9BA3-B1BCE9AEC3EA}" srcOrd="2" destOrd="0" presId="urn:microsoft.com/office/officeart/2005/8/layout/hierarchy1"/>
    <dgm:cxn modelId="{D8EA538F-D2C6-484D-B873-57A533B5F8D0}" type="presParOf" srcId="{3A7B98C1-611A-4A4C-B652-D93A771D1DA8}" destId="{26546049-9719-5448-BC49-9BD477FBAE11}" srcOrd="3" destOrd="0" presId="urn:microsoft.com/office/officeart/2005/8/layout/hierarchy1"/>
    <dgm:cxn modelId="{1F2C97B3-3BDA-D546-A57A-AB6C5F036C75}" type="presParOf" srcId="{26546049-9719-5448-BC49-9BD477FBAE11}" destId="{E6415476-72C0-1748-BA08-5867C725928A}" srcOrd="0" destOrd="0" presId="urn:microsoft.com/office/officeart/2005/8/layout/hierarchy1"/>
    <dgm:cxn modelId="{C05654FD-D476-144A-849A-4DF497CF6B12}" type="presParOf" srcId="{E6415476-72C0-1748-BA08-5867C725928A}" destId="{9F4F6999-DC75-654D-A311-E2E1F698FF0E}" srcOrd="0" destOrd="0" presId="urn:microsoft.com/office/officeart/2005/8/layout/hierarchy1"/>
    <dgm:cxn modelId="{ABD86B9B-2C3C-9648-A42B-CCDD034F53F2}" type="presParOf" srcId="{E6415476-72C0-1748-BA08-5867C725928A}" destId="{6928230A-FE3B-984A-9F53-CD64C6CE3C73}" srcOrd="1" destOrd="0" presId="urn:microsoft.com/office/officeart/2005/8/layout/hierarchy1"/>
    <dgm:cxn modelId="{EEC96B59-964A-794C-99B8-9BA0D53522F5}" type="presParOf" srcId="{26546049-9719-5448-BC49-9BD477FBAE11}" destId="{119E68D6-59FB-A048-AEC1-9D97A7B02D06}" srcOrd="1" destOrd="0" presId="urn:microsoft.com/office/officeart/2005/8/layout/hierarchy1"/>
    <dgm:cxn modelId="{1555D91E-3E9C-0547-B5C1-E617B072761E}" type="presParOf" srcId="{BBE9759A-AD5F-6A49-9733-87B0AACEB73D}" destId="{E217D259-8DD8-9B45-A3C6-EBE4C4C99B8D}" srcOrd="2" destOrd="0" presId="urn:microsoft.com/office/officeart/2005/8/layout/hierarchy1"/>
    <dgm:cxn modelId="{CE5BC327-CE4F-FA4A-9549-3938A7BEA116}" type="presParOf" srcId="{E217D259-8DD8-9B45-A3C6-EBE4C4C99B8D}" destId="{43DD0E25-0457-0649-AFD2-8CD98247B8D9}" srcOrd="0" destOrd="0" presId="urn:microsoft.com/office/officeart/2005/8/layout/hierarchy1"/>
    <dgm:cxn modelId="{C659B6AF-190A-874D-AC13-9322E87FED4C}" type="presParOf" srcId="{43DD0E25-0457-0649-AFD2-8CD98247B8D9}" destId="{9B49FB1D-4C55-364F-A0D2-FE212946F555}" srcOrd="0" destOrd="0" presId="urn:microsoft.com/office/officeart/2005/8/layout/hierarchy1"/>
    <dgm:cxn modelId="{C310BC3F-0510-7042-B0B8-02E5F023B98B}" type="presParOf" srcId="{43DD0E25-0457-0649-AFD2-8CD98247B8D9}" destId="{25087DEB-EECA-994C-A7E9-58D0DAD964BD}" srcOrd="1" destOrd="0" presId="urn:microsoft.com/office/officeart/2005/8/layout/hierarchy1"/>
    <dgm:cxn modelId="{B12B6F67-7317-9248-8C20-36E3F2C6EBD7}" type="presParOf" srcId="{E217D259-8DD8-9B45-A3C6-EBE4C4C99B8D}" destId="{4DCC7ACC-7C04-7C40-8C76-9080665620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5FC35-CAD2-244D-AFD8-B15C3F312B89}">
      <dsp:nvSpPr>
        <dsp:cNvPr id="0" name=""/>
        <dsp:cNvSpPr/>
      </dsp:nvSpPr>
      <dsp:spPr>
        <a:xfrm>
          <a:off x="53" y="29578"/>
          <a:ext cx="5091244" cy="1324800"/>
        </a:xfrm>
        <a:prstGeom prst="rect">
          <a:avLst/>
        </a:prstGeom>
        <a:solidFill>
          <a:schemeClr val="accent6"/>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Pros</a:t>
          </a:r>
        </a:p>
      </dsp:txBody>
      <dsp:txXfrm>
        <a:off x="53" y="29578"/>
        <a:ext cx="5091244" cy="1324800"/>
      </dsp:txXfrm>
    </dsp:sp>
    <dsp:sp modelId="{49F5233C-F406-BB4D-83DC-19979A43654A}">
      <dsp:nvSpPr>
        <dsp:cNvPr id="0" name=""/>
        <dsp:cNvSpPr/>
      </dsp:nvSpPr>
      <dsp:spPr>
        <a:xfrm>
          <a:off x="53" y="1354378"/>
          <a:ext cx="5091244" cy="202032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Someone has already done all the work for you</a:t>
          </a:r>
        </a:p>
        <a:p>
          <a:pPr marL="228600" lvl="1" indent="-228600" algn="l" defTabSz="889000">
            <a:lnSpc>
              <a:spcPct val="90000"/>
            </a:lnSpc>
            <a:spcBef>
              <a:spcPct val="0"/>
            </a:spcBef>
            <a:spcAft>
              <a:spcPct val="15000"/>
            </a:spcAft>
            <a:buChar char="•"/>
          </a:pPr>
          <a:r>
            <a:rPr lang="en-US" sz="2000" kern="1200"/>
            <a:t>Very easy to deploy</a:t>
          </a:r>
        </a:p>
        <a:p>
          <a:pPr marL="228600" lvl="1" indent="-228600" algn="l" defTabSz="889000">
            <a:lnSpc>
              <a:spcPct val="90000"/>
            </a:lnSpc>
            <a:spcBef>
              <a:spcPct val="0"/>
            </a:spcBef>
            <a:spcAft>
              <a:spcPct val="15000"/>
            </a:spcAft>
            <a:buChar char="•"/>
          </a:pPr>
          <a:r>
            <a:rPr lang="en-US" sz="2000" kern="1200"/>
            <a:t>Very easy to update</a:t>
          </a:r>
        </a:p>
        <a:p>
          <a:pPr marL="228600" lvl="1" indent="-228600" algn="l" defTabSz="889000" rtl="0">
            <a:lnSpc>
              <a:spcPct val="90000"/>
            </a:lnSpc>
            <a:spcBef>
              <a:spcPct val="0"/>
            </a:spcBef>
            <a:spcAft>
              <a:spcPct val="15000"/>
            </a:spcAft>
            <a:buChar char="•"/>
          </a:pPr>
          <a:r>
            <a:rPr lang="en-US" sz="2000" kern="1200"/>
            <a:t>Ability to limit availability</a:t>
          </a:r>
        </a:p>
      </dsp:txBody>
      <dsp:txXfrm>
        <a:off x="53" y="1354378"/>
        <a:ext cx="5091244" cy="2020320"/>
      </dsp:txXfrm>
    </dsp:sp>
    <dsp:sp modelId="{F3421EB9-3DE2-884D-A2AC-E0EC81CD4C24}">
      <dsp:nvSpPr>
        <dsp:cNvPr id="0" name=""/>
        <dsp:cNvSpPr/>
      </dsp:nvSpPr>
      <dsp:spPr>
        <a:xfrm>
          <a:off x="5804072" y="29578"/>
          <a:ext cx="5091244" cy="1324800"/>
        </a:xfrm>
        <a:prstGeom prst="rect">
          <a:avLst/>
        </a:prstGeom>
        <a:solidFill>
          <a:schemeClr val="accent3">
            <a:lumMod val="7500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defRPr b="1"/>
          </a:pPr>
          <a:r>
            <a:rPr lang="en-US" sz="4600" kern="1200"/>
            <a:t>Cons</a:t>
          </a:r>
        </a:p>
      </dsp:txBody>
      <dsp:txXfrm>
        <a:off x="5804072" y="29578"/>
        <a:ext cx="5091244" cy="1324800"/>
      </dsp:txXfrm>
    </dsp:sp>
    <dsp:sp modelId="{C006ABC5-B449-8743-9ACF-92BF226EFAA3}">
      <dsp:nvSpPr>
        <dsp:cNvPr id="0" name=""/>
        <dsp:cNvSpPr/>
      </dsp:nvSpPr>
      <dsp:spPr>
        <a:xfrm>
          <a:off x="5804072" y="1354378"/>
          <a:ext cx="5091244" cy="2020320"/>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Docker images are not very easily customizable</a:t>
          </a:r>
        </a:p>
        <a:p>
          <a:pPr marL="228600" lvl="1" indent="-228600" algn="l" defTabSz="889000">
            <a:lnSpc>
              <a:spcPct val="90000"/>
            </a:lnSpc>
            <a:spcBef>
              <a:spcPct val="0"/>
            </a:spcBef>
            <a:spcAft>
              <a:spcPct val="15000"/>
            </a:spcAft>
            <a:buChar char="•"/>
          </a:pPr>
          <a:r>
            <a:rPr lang="en-US" sz="2000" kern="1200" dirty="0"/>
            <a:t>Stability is sometimes an issue</a:t>
          </a:r>
        </a:p>
        <a:p>
          <a:pPr marL="228600" lvl="1" indent="-228600" algn="l" defTabSz="889000" rtl="0">
            <a:lnSpc>
              <a:spcPct val="90000"/>
            </a:lnSpc>
            <a:spcBef>
              <a:spcPct val="0"/>
            </a:spcBef>
            <a:spcAft>
              <a:spcPct val="15000"/>
            </a:spcAft>
            <a:buChar char="•"/>
          </a:pPr>
          <a:r>
            <a:rPr lang="en-US" sz="2000" kern="1200" dirty="0"/>
            <a:t>Trust in the source</a:t>
          </a:r>
        </a:p>
      </dsp:txBody>
      <dsp:txXfrm>
        <a:off x="5804072" y="1354378"/>
        <a:ext cx="5091244"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461FA-F587-B84F-9BA3-B1BCE9AEC3EA}">
      <dsp:nvSpPr>
        <dsp:cNvPr id="0" name=""/>
        <dsp:cNvSpPr/>
      </dsp:nvSpPr>
      <dsp:spPr>
        <a:xfrm>
          <a:off x="5334235" y="1297408"/>
          <a:ext cx="1247940" cy="593906"/>
        </a:xfrm>
        <a:custGeom>
          <a:avLst/>
          <a:gdLst/>
          <a:ahLst/>
          <a:cxnLst/>
          <a:rect l="0" t="0" r="0" b="0"/>
          <a:pathLst>
            <a:path>
              <a:moveTo>
                <a:pt x="0" y="0"/>
              </a:moveTo>
              <a:lnTo>
                <a:pt x="0" y="404729"/>
              </a:lnTo>
              <a:lnTo>
                <a:pt x="1247940" y="404729"/>
              </a:lnTo>
              <a:lnTo>
                <a:pt x="124794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D1F91-07E8-2649-90DD-51432D1E757E}">
      <dsp:nvSpPr>
        <dsp:cNvPr id="0" name=""/>
        <dsp:cNvSpPr/>
      </dsp:nvSpPr>
      <dsp:spPr>
        <a:xfrm>
          <a:off x="4086295" y="1297408"/>
          <a:ext cx="1247940" cy="593906"/>
        </a:xfrm>
        <a:custGeom>
          <a:avLst/>
          <a:gdLst/>
          <a:ahLst/>
          <a:cxnLst/>
          <a:rect l="0" t="0" r="0" b="0"/>
          <a:pathLst>
            <a:path>
              <a:moveTo>
                <a:pt x="1247940" y="0"/>
              </a:moveTo>
              <a:lnTo>
                <a:pt x="1247940" y="404729"/>
              </a:lnTo>
              <a:lnTo>
                <a:pt x="0" y="404729"/>
              </a:lnTo>
              <a:lnTo>
                <a:pt x="0" y="59390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A8217-A7CD-814E-AC2E-1E2445C15354}">
      <dsp:nvSpPr>
        <dsp:cNvPr id="0" name=""/>
        <dsp:cNvSpPr/>
      </dsp:nvSpPr>
      <dsp:spPr>
        <a:xfrm>
          <a:off x="181731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9582A-31EC-804A-91A0-F60494C07A68}">
      <dsp:nvSpPr>
        <dsp:cNvPr id="0" name=""/>
        <dsp:cNvSpPr/>
      </dsp:nvSpPr>
      <dsp:spPr>
        <a:xfrm>
          <a:off x="2044211"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JuiceShop - NodeJS</a:t>
          </a:r>
          <a:endParaRPr lang="en-US" sz="2200" kern="1200" dirty="0"/>
        </a:p>
      </dsp:txBody>
      <dsp:txXfrm>
        <a:off x="2082191" y="254218"/>
        <a:ext cx="1966123" cy="1220763"/>
      </dsp:txXfrm>
    </dsp:sp>
    <dsp:sp modelId="{780BB737-E441-CD4F-9DBB-590AF44E4A19}">
      <dsp:nvSpPr>
        <dsp:cNvPr id="0" name=""/>
        <dsp:cNvSpPr/>
      </dsp:nvSpPr>
      <dsp:spPr>
        <a:xfrm>
          <a:off x="4313193"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5F9A4-C275-9145-972A-EC8A67AB451D}">
      <dsp:nvSpPr>
        <dsp:cNvPr id="0" name=""/>
        <dsp:cNvSpPr/>
      </dsp:nvSpPr>
      <dsp:spPr>
        <a:xfrm>
          <a:off x="454009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WebGoat</a:t>
          </a:r>
          <a:endParaRPr lang="en-US" sz="2200" kern="1200"/>
        </a:p>
      </dsp:txBody>
      <dsp:txXfrm>
        <a:off x="4578072" y="254218"/>
        <a:ext cx="1966123" cy="1220763"/>
      </dsp:txXfrm>
    </dsp:sp>
    <dsp:sp modelId="{D778D4A3-9F67-6647-9CF9-D7ED72BF6CC2}">
      <dsp:nvSpPr>
        <dsp:cNvPr id="0" name=""/>
        <dsp:cNvSpPr/>
      </dsp:nvSpPr>
      <dsp:spPr>
        <a:xfrm>
          <a:off x="3065253"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34671-AFE7-7F4A-9533-59F5A297093E}">
      <dsp:nvSpPr>
        <dsp:cNvPr id="0" name=""/>
        <dsp:cNvSpPr/>
      </dsp:nvSpPr>
      <dsp:spPr>
        <a:xfrm>
          <a:off x="329215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LAMP</a:t>
          </a:r>
        </a:p>
      </dsp:txBody>
      <dsp:txXfrm>
        <a:off x="3330132" y="2144848"/>
        <a:ext cx="1966123" cy="1220763"/>
      </dsp:txXfrm>
    </dsp:sp>
    <dsp:sp modelId="{9F4F6999-DC75-654D-A311-E2E1F698FF0E}">
      <dsp:nvSpPr>
        <dsp:cNvPr id="0" name=""/>
        <dsp:cNvSpPr/>
      </dsp:nvSpPr>
      <dsp:spPr>
        <a:xfrm>
          <a:off x="5561134" y="1891314"/>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8230A-FE3B-984A-9F53-CD64C6CE3C73}">
      <dsp:nvSpPr>
        <dsp:cNvPr id="0" name=""/>
        <dsp:cNvSpPr/>
      </dsp:nvSpPr>
      <dsp:spPr>
        <a:xfrm>
          <a:off x="5788032" y="210686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err="1"/>
            <a:t>.Net</a:t>
          </a:r>
          <a:endParaRPr lang="en-US" sz="2200" kern="1200"/>
        </a:p>
      </dsp:txBody>
      <dsp:txXfrm>
        <a:off x="5826012" y="2144848"/>
        <a:ext cx="1966123" cy="1220763"/>
      </dsp:txXfrm>
    </dsp:sp>
    <dsp:sp modelId="{9B49FB1D-4C55-364F-A0D2-FE212946F555}">
      <dsp:nvSpPr>
        <dsp:cNvPr id="0" name=""/>
        <dsp:cNvSpPr/>
      </dsp:nvSpPr>
      <dsp:spPr>
        <a:xfrm>
          <a:off x="6809074" y="685"/>
          <a:ext cx="2042083" cy="129672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87DEB-EECA-994C-A7E9-58D0DAD964BD}">
      <dsp:nvSpPr>
        <dsp:cNvPr id="0" name=""/>
        <dsp:cNvSpPr/>
      </dsp:nvSpPr>
      <dsp:spPr>
        <a:xfrm>
          <a:off x="7035972" y="216238"/>
          <a:ext cx="2042083" cy="129672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Hackademic</a:t>
          </a:r>
          <a:endParaRPr lang="en-US" sz="2200" kern="1200"/>
        </a:p>
      </dsp:txBody>
      <dsp:txXfrm>
        <a:off x="7073952" y="254218"/>
        <a:ext cx="1966123" cy="12207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08F3C-344B-924E-9AE9-C943807A3BE7}" type="datetimeFigureOut">
              <a:rPr lang="en-US" smtClean="0"/>
              <a:t>9/27/19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C1A7B-4146-784E-A169-A2C515B31ECA}" type="slidenum">
              <a:rPr lang="en-US" smtClean="0"/>
              <a:t>‹#›</a:t>
            </a:fld>
            <a:endParaRPr lang="en-US" dirty="0"/>
          </a:p>
        </p:txBody>
      </p:sp>
    </p:spTree>
    <p:extLst>
      <p:ext uri="{BB962C8B-B14F-4D97-AF65-F5344CB8AC3E}">
        <p14:creationId xmlns:p14="http://schemas.microsoft.com/office/powerpoint/2010/main" val="177499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43</a:t>
            </a:fld>
            <a:endParaRPr lang="en-US" dirty="0"/>
          </a:p>
        </p:txBody>
      </p:sp>
    </p:spTree>
    <p:extLst>
      <p:ext uri="{BB962C8B-B14F-4D97-AF65-F5344CB8AC3E}">
        <p14:creationId xmlns:p14="http://schemas.microsoft.com/office/powerpoint/2010/main" val="340784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49</a:t>
            </a:fld>
            <a:endParaRPr lang="en-US" dirty="0"/>
          </a:p>
        </p:txBody>
      </p:sp>
    </p:spTree>
    <p:extLst>
      <p:ext uri="{BB962C8B-B14F-4D97-AF65-F5344CB8AC3E}">
        <p14:creationId xmlns:p14="http://schemas.microsoft.com/office/powerpoint/2010/main" val="158746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C1A7B-4146-784E-A169-A2C515B31ECA}" type="slidenum">
              <a:rPr lang="en-US" smtClean="0"/>
              <a:t>50</a:t>
            </a:fld>
            <a:endParaRPr lang="en-US" dirty="0"/>
          </a:p>
        </p:txBody>
      </p:sp>
    </p:spTree>
    <p:extLst>
      <p:ext uri="{BB962C8B-B14F-4D97-AF65-F5344CB8AC3E}">
        <p14:creationId xmlns:p14="http://schemas.microsoft.com/office/powerpoint/2010/main" val="108525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558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51605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47252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668210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0070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5215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9/27/19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79965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6474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378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6432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07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1181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70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205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3777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9/27/19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663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926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 name="Picture 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0" name="Picture 9"/>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9/27/19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04366633"/>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owasp.org/index.php/Main_Pag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image" Target="../media/image36.tiff"/><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us/evalcenter/evaluate-windows-server-2016?filetype=IS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fourtech.com/guide-docker-commands-examples/" TargetMode="External"/><Relationship Id="rId4" Type="http://schemas.openxmlformats.org/officeDocument/2006/relationships/hyperlink" Target="https://www.offensive-security.com/metasploit-unleashed/requiremen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FFF7-2167-3B4D-A7ED-BEAB4279E221}"/>
              </a:ext>
            </a:extLst>
          </p:cNvPr>
          <p:cNvSpPr>
            <a:spLocks noGrp="1"/>
          </p:cNvSpPr>
          <p:nvPr>
            <p:ph type="ctrTitle"/>
          </p:nvPr>
        </p:nvSpPr>
        <p:spPr>
          <a:xfrm>
            <a:off x="1204428" y="1360123"/>
            <a:ext cx="9783143" cy="2959387"/>
          </a:xfrm>
        </p:spPr>
        <p:txBody>
          <a:bodyPr/>
          <a:lstStyle/>
          <a:p>
            <a:r>
              <a:rPr lang="en-US" sz="6600" b="1" dirty="0"/>
              <a:t>Building a Home Hacking Lab for Testing and Fun</a:t>
            </a:r>
            <a:r>
              <a:rPr lang="en-US" sz="6600" dirty="0"/>
              <a:t> </a:t>
            </a:r>
          </a:p>
        </p:txBody>
      </p:sp>
      <p:sp>
        <p:nvSpPr>
          <p:cNvPr id="3" name="Subtitle 2">
            <a:extLst>
              <a:ext uri="{FF2B5EF4-FFF2-40B4-BE49-F238E27FC236}">
                <a16:creationId xmlns:a16="http://schemas.microsoft.com/office/drawing/2014/main" id="{23F494E6-5D2B-5543-9FA1-D0D02BACC85B}"/>
              </a:ext>
            </a:extLst>
          </p:cNvPr>
          <p:cNvSpPr>
            <a:spLocks noGrp="1"/>
          </p:cNvSpPr>
          <p:nvPr>
            <p:ph type="subTitle" idx="1"/>
          </p:nvPr>
        </p:nvSpPr>
        <p:spPr>
          <a:xfrm>
            <a:off x="1975470" y="4732625"/>
            <a:ext cx="8791575" cy="1655762"/>
          </a:xfrm>
        </p:spPr>
        <p:txBody>
          <a:bodyPr/>
          <a:lstStyle/>
          <a:p>
            <a:endParaRPr lang="en-US" dirty="0"/>
          </a:p>
        </p:txBody>
      </p:sp>
    </p:spTree>
    <p:extLst>
      <p:ext uri="{BB962C8B-B14F-4D97-AF65-F5344CB8AC3E}">
        <p14:creationId xmlns:p14="http://schemas.microsoft.com/office/powerpoint/2010/main" val="3421255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BD6E-DB78-7541-8B71-2BFF1DC07782}"/>
              </a:ext>
            </a:extLst>
          </p:cNvPr>
          <p:cNvSpPr>
            <a:spLocks noGrp="1"/>
          </p:cNvSpPr>
          <p:nvPr>
            <p:ph type="title"/>
          </p:nvPr>
        </p:nvSpPr>
        <p:spPr/>
        <p:txBody>
          <a:bodyPr/>
          <a:lstStyle/>
          <a:p>
            <a:r>
              <a:rPr lang="en-US" dirty="0"/>
              <a:t>Additional Benefits of a Home Lab</a:t>
            </a:r>
          </a:p>
        </p:txBody>
      </p:sp>
      <p:sp>
        <p:nvSpPr>
          <p:cNvPr id="3" name="Content Placeholder 2">
            <a:extLst>
              <a:ext uri="{FF2B5EF4-FFF2-40B4-BE49-F238E27FC236}">
                <a16:creationId xmlns:a16="http://schemas.microsoft.com/office/drawing/2014/main" id="{2D34A238-7FCB-544C-8363-9E9CA3908013}"/>
              </a:ext>
            </a:extLst>
          </p:cNvPr>
          <p:cNvSpPr>
            <a:spLocks noGrp="1"/>
          </p:cNvSpPr>
          <p:nvPr>
            <p:ph idx="1"/>
          </p:nvPr>
        </p:nvSpPr>
        <p:spPr>
          <a:xfrm>
            <a:off x="1103312" y="2052918"/>
            <a:ext cx="8212137" cy="4195481"/>
          </a:xfrm>
        </p:spPr>
        <p:txBody>
          <a:bodyPr/>
          <a:lstStyle/>
          <a:p>
            <a:r>
              <a:rPr lang="en-US" dirty="0"/>
              <a:t>Mimic real-world environments</a:t>
            </a:r>
          </a:p>
          <a:p>
            <a:r>
              <a:rPr lang="en-US" dirty="0"/>
              <a:t>Best way to learn about a technology is to build it yourself</a:t>
            </a:r>
          </a:p>
          <a:p>
            <a:r>
              <a:rPr lang="en-US" dirty="0"/>
              <a:t>Test new toolsets</a:t>
            </a:r>
          </a:p>
          <a:p>
            <a:endParaRPr lang="en-US" dirty="0"/>
          </a:p>
        </p:txBody>
      </p:sp>
    </p:spTree>
    <p:extLst>
      <p:ext uri="{BB962C8B-B14F-4D97-AF65-F5344CB8AC3E}">
        <p14:creationId xmlns:p14="http://schemas.microsoft.com/office/powerpoint/2010/main" val="292947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B1F1-7787-9048-B90F-21195BBB407E}"/>
              </a:ext>
            </a:extLst>
          </p:cNvPr>
          <p:cNvSpPr>
            <a:spLocks noGrp="1"/>
          </p:cNvSpPr>
          <p:nvPr>
            <p:ph type="title"/>
          </p:nvPr>
        </p:nvSpPr>
        <p:spPr/>
        <p:txBody>
          <a:bodyPr/>
          <a:lstStyle/>
          <a:p>
            <a:r>
              <a:rPr lang="en-US" dirty="0"/>
              <a:t>100% Online Options </a:t>
            </a:r>
          </a:p>
        </p:txBody>
      </p:sp>
      <p:sp>
        <p:nvSpPr>
          <p:cNvPr id="3" name="Content Placeholder 2">
            <a:extLst>
              <a:ext uri="{FF2B5EF4-FFF2-40B4-BE49-F238E27FC236}">
                <a16:creationId xmlns:a16="http://schemas.microsoft.com/office/drawing/2014/main" id="{F95DE103-5D2C-6641-B48D-BFFF09FFAE5C}"/>
              </a:ext>
            </a:extLst>
          </p:cNvPr>
          <p:cNvSpPr>
            <a:spLocks noGrp="1"/>
          </p:cNvSpPr>
          <p:nvPr>
            <p:ph idx="1"/>
          </p:nvPr>
        </p:nvSpPr>
        <p:spPr>
          <a:xfrm>
            <a:off x="646110" y="1485900"/>
            <a:ext cx="5449890" cy="4195481"/>
          </a:xfrm>
        </p:spPr>
        <p:txBody>
          <a:bodyPr>
            <a:normAutofit/>
          </a:bodyPr>
          <a:lstStyle/>
          <a:p>
            <a:r>
              <a:rPr lang="en-US" dirty="0" err="1"/>
              <a:t>HacktheBox</a:t>
            </a:r>
            <a:r>
              <a:rPr lang="en-US" dirty="0"/>
              <a:t> </a:t>
            </a:r>
          </a:p>
          <a:p>
            <a:pPr lvl="1"/>
            <a:r>
              <a:rPr lang="en-US" dirty="0"/>
              <a:t>Has a paid and a free option</a:t>
            </a:r>
          </a:p>
          <a:p>
            <a:pPr lvl="1"/>
            <a:r>
              <a:rPr lang="en-US" sz="1400" dirty="0"/>
              <a:t>https://www.hackthebox.eu/home/machines</a:t>
            </a:r>
          </a:p>
          <a:p>
            <a:r>
              <a:rPr lang="en-US" dirty="0"/>
              <a:t>Attack Defense </a:t>
            </a:r>
          </a:p>
          <a:p>
            <a:pPr lvl="1"/>
            <a:r>
              <a:rPr lang="en-US" dirty="0"/>
              <a:t>Has a cost associated but the labs are very comprehensive</a:t>
            </a:r>
          </a:p>
          <a:p>
            <a:pPr lvl="1"/>
            <a:r>
              <a:rPr lang="en-US" sz="1400" dirty="0"/>
              <a:t>https://www.attackdefense.com</a:t>
            </a:r>
          </a:p>
          <a:p>
            <a:r>
              <a:rPr lang="en-US" dirty="0"/>
              <a:t>Other Options</a:t>
            </a:r>
          </a:p>
          <a:p>
            <a:pPr lvl="1"/>
            <a:r>
              <a:rPr lang="en-US" sz="1400" dirty="0"/>
              <a:t>https://www.hackthissite.org</a:t>
            </a:r>
          </a:p>
          <a:p>
            <a:pPr lvl="1"/>
            <a:r>
              <a:rPr lang="en-US" sz="1400" dirty="0"/>
              <a:t>https://www.enigmagroup.org</a:t>
            </a:r>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67786CDD-145E-4D4C-814B-BB81D5F1C4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48415" y="1152983"/>
            <a:ext cx="5823105" cy="304872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E517CC5-6482-8B42-9B72-5189C2FC97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939743"/>
            <a:ext cx="5828698" cy="2803957"/>
          </a:xfrm>
          <a:prstGeom prst="rect">
            <a:avLst/>
          </a:prstGeom>
        </p:spPr>
      </p:pic>
    </p:spTree>
    <p:extLst>
      <p:ext uri="{BB962C8B-B14F-4D97-AF65-F5344CB8AC3E}">
        <p14:creationId xmlns:p14="http://schemas.microsoft.com/office/powerpoint/2010/main" val="3819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5ED5-22F4-2441-9811-99C3C4761B15}"/>
              </a:ext>
            </a:extLst>
          </p:cNvPr>
          <p:cNvSpPr>
            <a:spLocks noGrp="1"/>
          </p:cNvSpPr>
          <p:nvPr>
            <p:ph type="title"/>
          </p:nvPr>
        </p:nvSpPr>
        <p:spPr>
          <a:xfrm>
            <a:off x="645130" y="2510118"/>
            <a:ext cx="9404723" cy="1400530"/>
          </a:xfrm>
        </p:spPr>
        <p:txBody>
          <a:bodyPr/>
          <a:lstStyle/>
          <a:p>
            <a:r>
              <a:rPr lang="en-US" dirty="0"/>
              <a:t>Now let's build your home hacking lab…</a:t>
            </a:r>
            <a:br>
              <a:rPr lang="en-US" dirty="0"/>
            </a:br>
            <a:endParaRPr lang="en-US" dirty="0"/>
          </a:p>
        </p:txBody>
      </p:sp>
    </p:spTree>
    <p:extLst>
      <p:ext uri="{BB962C8B-B14F-4D97-AF65-F5344CB8AC3E}">
        <p14:creationId xmlns:p14="http://schemas.microsoft.com/office/powerpoint/2010/main" val="53371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D668-594E-3446-B62A-3841D941535F}"/>
              </a:ext>
            </a:extLst>
          </p:cNvPr>
          <p:cNvSpPr>
            <a:spLocks noGrp="1"/>
          </p:cNvSpPr>
          <p:nvPr>
            <p:ph type="title"/>
          </p:nvPr>
        </p:nvSpPr>
        <p:spPr>
          <a:xfrm>
            <a:off x="648930" y="629266"/>
            <a:ext cx="9252154" cy="1223983"/>
          </a:xfrm>
        </p:spPr>
        <p:txBody>
          <a:bodyPr>
            <a:normAutofit/>
          </a:bodyPr>
          <a:lstStyle/>
          <a:p>
            <a:r>
              <a:rPr lang="en-US" dirty="0"/>
              <a:t>Steps to Building your Lab</a:t>
            </a:r>
          </a:p>
        </p:txBody>
      </p:sp>
      <p:pic>
        <p:nvPicPr>
          <p:cNvPr id="6" name="Picture 5">
            <a:extLst>
              <a:ext uri="{FF2B5EF4-FFF2-40B4-BE49-F238E27FC236}">
                <a16:creationId xmlns:a16="http://schemas.microsoft.com/office/drawing/2014/main" id="{D37B2CF9-1D51-F848-B3AB-67B03CEC5A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930" y="2052213"/>
            <a:ext cx="5451627" cy="4196185"/>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E2865AF7-11AE-964A-8D60-9D0DEF498943}"/>
              </a:ext>
            </a:extLst>
          </p:cNvPr>
          <p:cNvSpPr>
            <a:spLocks noGrp="1"/>
          </p:cNvSpPr>
          <p:nvPr>
            <p:ph idx="1"/>
          </p:nvPr>
        </p:nvSpPr>
        <p:spPr>
          <a:xfrm>
            <a:off x="6204030" y="2052214"/>
            <a:ext cx="4885131" cy="4196185"/>
          </a:xfrm>
        </p:spPr>
        <p:txBody>
          <a:bodyPr>
            <a:normAutofit/>
          </a:bodyPr>
          <a:lstStyle/>
          <a:p>
            <a:r>
              <a:rPr lang="en-US" dirty="0"/>
              <a:t>Plan your focus</a:t>
            </a:r>
          </a:p>
          <a:p>
            <a:r>
              <a:rPr lang="en-US" dirty="0"/>
              <a:t>Design a plan</a:t>
            </a:r>
          </a:p>
          <a:p>
            <a:r>
              <a:rPr lang="en-US" dirty="0"/>
              <a:t>Segment your lab network</a:t>
            </a:r>
          </a:p>
          <a:p>
            <a:r>
              <a:rPr lang="en-US" dirty="0"/>
              <a:t>Install/Purchase the tools you need</a:t>
            </a:r>
          </a:p>
          <a:p>
            <a:r>
              <a:rPr lang="en-US" dirty="0"/>
              <a:t>Research …</a:t>
            </a:r>
          </a:p>
        </p:txBody>
      </p:sp>
    </p:spTree>
    <p:extLst>
      <p:ext uri="{BB962C8B-B14F-4D97-AF65-F5344CB8AC3E}">
        <p14:creationId xmlns:p14="http://schemas.microsoft.com/office/powerpoint/2010/main" val="121203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C0CC-38F3-454F-8117-D3A8C186CFE6}"/>
              </a:ext>
            </a:extLst>
          </p:cNvPr>
          <p:cNvSpPr>
            <a:spLocks noGrp="1"/>
          </p:cNvSpPr>
          <p:nvPr>
            <p:ph type="title"/>
          </p:nvPr>
        </p:nvSpPr>
        <p:spPr/>
        <p:txBody>
          <a:bodyPr/>
          <a:lstStyle/>
          <a:p>
            <a:r>
              <a:rPr lang="en-US" dirty="0"/>
              <a:t>Information OVERLOAD</a:t>
            </a:r>
          </a:p>
        </p:txBody>
      </p:sp>
      <p:pic>
        <p:nvPicPr>
          <p:cNvPr id="4" name="Content Placeholder 3">
            <a:extLst>
              <a:ext uri="{FF2B5EF4-FFF2-40B4-BE49-F238E27FC236}">
                <a16:creationId xmlns:a16="http://schemas.microsoft.com/office/drawing/2014/main" id="{0854DFCA-95D4-6C47-AFDB-6AB5391D085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55434" y="1143000"/>
            <a:ext cx="4432688" cy="5105400"/>
          </a:xfrm>
          <a:prstGeom prst="rect">
            <a:avLst/>
          </a:prstGeom>
        </p:spPr>
      </p:pic>
      <p:sp>
        <p:nvSpPr>
          <p:cNvPr id="5" name="TextBox 4">
            <a:extLst>
              <a:ext uri="{FF2B5EF4-FFF2-40B4-BE49-F238E27FC236}">
                <a16:creationId xmlns:a16="http://schemas.microsoft.com/office/drawing/2014/main" id="{6996E6B5-B6D3-4541-A475-FB0076F9D98E}"/>
              </a:ext>
            </a:extLst>
          </p:cNvPr>
          <p:cNvSpPr txBox="1"/>
          <p:nvPr/>
        </p:nvSpPr>
        <p:spPr>
          <a:xfrm>
            <a:off x="2396762" y="6343645"/>
            <a:ext cx="9404723" cy="369332"/>
          </a:xfrm>
          <a:prstGeom prst="rect">
            <a:avLst/>
          </a:prstGeom>
          <a:noFill/>
        </p:spPr>
        <p:txBody>
          <a:bodyPr wrap="square" rtlCol="0">
            <a:spAutoFit/>
          </a:bodyPr>
          <a:lstStyle/>
          <a:p>
            <a:r>
              <a:rPr lang="en-US" dirty="0"/>
              <a:t>https://www.amanhardikar.com/mindmaps/</a:t>
            </a:r>
            <a:r>
              <a:rPr lang="en-US" dirty="0" err="1"/>
              <a:t>Practice.html</a:t>
            </a:r>
            <a:endParaRPr lang="en-US" dirty="0"/>
          </a:p>
        </p:txBody>
      </p:sp>
    </p:spTree>
    <p:extLst>
      <p:ext uri="{BB962C8B-B14F-4D97-AF65-F5344CB8AC3E}">
        <p14:creationId xmlns:p14="http://schemas.microsoft.com/office/powerpoint/2010/main" val="153963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C608-699A-FD40-97A0-77DAAD92CD26}"/>
              </a:ext>
            </a:extLst>
          </p:cNvPr>
          <p:cNvSpPr>
            <a:spLocks noGrp="1"/>
          </p:cNvSpPr>
          <p:nvPr>
            <p:ph type="title"/>
          </p:nvPr>
        </p:nvSpPr>
        <p:spPr/>
        <p:txBody>
          <a:bodyPr>
            <a:normAutofit/>
          </a:bodyPr>
          <a:lstStyle/>
          <a:p>
            <a:r>
              <a:rPr lang="en-US" dirty="0"/>
              <a:t>Different options for your lab</a:t>
            </a:r>
            <a:br>
              <a:rPr lang="en-US" dirty="0"/>
            </a:br>
            <a:endParaRPr lang="en-US" dirty="0"/>
          </a:p>
        </p:txBody>
      </p:sp>
      <p:sp>
        <p:nvSpPr>
          <p:cNvPr id="3" name="Content Placeholder 2">
            <a:extLst>
              <a:ext uri="{FF2B5EF4-FFF2-40B4-BE49-F238E27FC236}">
                <a16:creationId xmlns:a16="http://schemas.microsoft.com/office/drawing/2014/main" id="{22F93248-6734-5C4F-BE53-64E9A67547FC}"/>
              </a:ext>
            </a:extLst>
          </p:cNvPr>
          <p:cNvSpPr>
            <a:spLocks noGrp="1"/>
          </p:cNvSpPr>
          <p:nvPr>
            <p:ph idx="1"/>
          </p:nvPr>
        </p:nvSpPr>
        <p:spPr>
          <a:xfrm>
            <a:off x="1103312" y="2990468"/>
            <a:ext cx="8946541" cy="4195481"/>
          </a:xfrm>
        </p:spPr>
        <p:txBody>
          <a:bodyPr/>
          <a:lstStyle/>
          <a:p>
            <a:r>
              <a:rPr lang="en-US" dirty="0"/>
              <a:t>Bare Metal</a:t>
            </a:r>
          </a:p>
          <a:p>
            <a:r>
              <a:rPr lang="en-US" dirty="0"/>
              <a:t>Cloud </a:t>
            </a:r>
          </a:p>
          <a:p>
            <a:r>
              <a:rPr lang="en-US" dirty="0"/>
              <a:t>Virtualization</a:t>
            </a:r>
          </a:p>
          <a:p>
            <a:endParaRPr lang="en-US" dirty="0"/>
          </a:p>
        </p:txBody>
      </p:sp>
      <p:pic>
        <p:nvPicPr>
          <p:cNvPr id="6" name="Picture 5">
            <a:extLst>
              <a:ext uri="{FF2B5EF4-FFF2-40B4-BE49-F238E27FC236}">
                <a16:creationId xmlns:a16="http://schemas.microsoft.com/office/drawing/2014/main" id="{F1D1D381-7890-8840-A8DC-345D3CFD4C7C}"/>
              </a:ext>
            </a:extLst>
          </p:cNvPr>
          <p:cNvPicPr>
            <a:picLocks noChangeAspect="1"/>
          </p:cNvPicPr>
          <p:nvPr/>
        </p:nvPicPr>
        <p:blipFill>
          <a:blip r:embed="rId2"/>
          <a:stretch>
            <a:fillRect/>
          </a:stretch>
        </p:blipFill>
        <p:spPr>
          <a:xfrm>
            <a:off x="5082489" y="1330138"/>
            <a:ext cx="5787217" cy="4423087"/>
          </a:xfrm>
          <a:prstGeom prst="rect">
            <a:avLst/>
          </a:prstGeom>
        </p:spPr>
      </p:pic>
    </p:spTree>
    <p:extLst>
      <p:ext uri="{BB962C8B-B14F-4D97-AF65-F5344CB8AC3E}">
        <p14:creationId xmlns:p14="http://schemas.microsoft.com/office/powerpoint/2010/main" val="7168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AE82-CA8D-EF4D-A80A-79FFFB1CC6A7}"/>
              </a:ext>
            </a:extLst>
          </p:cNvPr>
          <p:cNvSpPr>
            <a:spLocks noGrp="1"/>
          </p:cNvSpPr>
          <p:nvPr>
            <p:ph type="title"/>
          </p:nvPr>
        </p:nvSpPr>
        <p:spPr/>
        <p:txBody>
          <a:bodyPr/>
          <a:lstStyle/>
          <a:p>
            <a:r>
              <a:rPr lang="en-US"/>
              <a:t>Cloud vs Physical </a:t>
            </a:r>
            <a:br>
              <a:rPr lang="en-US"/>
            </a:br>
            <a:endParaRPr lang="en-US"/>
          </a:p>
        </p:txBody>
      </p:sp>
      <p:sp>
        <p:nvSpPr>
          <p:cNvPr id="3" name="Content Placeholder 2">
            <a:extLst>
              <a:ext uri="{FF2B5EF4-FFF2-40B4-BE49-F238E27FC236}">
                <a16:creationId xmlns:a16="http://schemas.microsoft.com/office/drawing/2014/main" id="{63529035-ED42-8441-8F9C-C9A3605E7CCA}"/>
              </a:ext>
            </a:extLst>
          </p:cNvPr>
          <p:cNvSpPr>
            <a:spLocks noGrp="1"/>
          </p:cNvSpPr>
          <p:nvPr>
            <p:ph idx="1"/>
          </p:nvPr>
        </p:nvSpPr>
        <p:spPr/>
        <p:txBody>
          <a:bodyPr>
            <a:normAutofit/>
          </a:bodyPr>
          <a:lstStyle/>
          <a:p>
            <a:r>
              <a:rPr lang="en-US" dirty="0"/>
              <a:t>The Cloud allows you to spin up and configure systems/images very quickly</a:t>
            </a:r>
          </a:p>
          <a:p>
            <a:r>
              <a:rPr lang="en-US" dirty="0"/>
              <a:t>Cloud Options</a:t>
            </a:r>
          </a:p>
          <a:p>
            <a:pPr lvl="1"/>
            <a:r>
              <a:rPr lang="en-US" dirty="0"/>
              <a:t>AWS</a:t>
            </a:r>
          </a:p>
          <a:p>
            <a:pPr lvl="1"/>
            <a:r>
              <a:rPr lang="en-US" dirty="0"/>
              <a:t>GCS</a:t>
            </a:r>
          </a:p>
          <a:p>
            <a:pPr lvl="1"/>
            <a:r>
              <a:rPr lang="en-US" dirty="0"/>
              <a:t>Microsoft Azure</a:t>
            </a:r>
          </a:p>
          <a:p>
            <a:pPr lvl="1"/>
            <a:r>
              <a:rPr lang="en-US" dirty="0"/>
              <a:t>VPS Services</a:t>
            </a:r>
          </a:p>
          <a:p>
            <a:r>
              <a:rPr lang="en-US" dirty="0"/>
              <a:t>Physical (In House)</a:t>
            </a:r>
          </a:p>
        </p:txBody>
      </p:sp>
      <p:pic>
        <p:nvPicPr>
          <p:cNvPr id="6" name="Picture 5">
            <a:extLst>
              <a:ext uri="{FF2B5EF4-FFF2-40B4-BE49-F238E27FC236}">
                <a16:creationId xmlns:a16="http://schemas.microsoft.com/office/drawing/2014/main" id="{070A6F14-70D4-8243-93C1-50C75BE012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6582" y="3216004"/>
            <a:ext cx="5421773" cy="3189278"/>
          </a:xfrm>
          <a:prstGeom prst="rect">
            <a:avLst/>
          </a:prstGeom>
        </p:spPr>
      </p:pic>
    </p:spTree>
    <p:extLst>
      <p:ext uri="{BB962C8B-B14F-4D97-AF65-F5344CB8AC3E}">
        <p14:creationId xmlns:p14="http://schemas.microsoft.com/office/powerpoint/2010/main" val="313582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433E-6F9D-DE49-A7CD-02BBE8D50311}"/>
              </a:ext>
            </a:extLst>
          </p:cNvPr>
          <p:cNvSpPr>
            <a:spLocks noGrp="1"/>
          </p:cNvSpPr>
          <p:nvPr>
            <p:ph type="title"/>
          </p:nvPr>
        </p:nvSpPr>
        <p:spPr/>
        <p:txBody>
          <a:bodyPr/>
          <a:lstStyle/>
          <a:p>
            <a:r>
              <a:rPr lang="en-US" dirty="0"/>
              <a:t>Pros/Cons of Cloud</a:t>
            </a:r>
          </a:p>
        </p:txBody>
      </p:sp>
      <p:sp>
        <p:nvSpPr>
          <p:cNvPr id="3" name="Content Placeholder 2">
            <a:extLst>
              <a:ext uri="{FF2B5EF4-FFF2-40B4-BE49-F238E27FC236}">
                <a16:creationId xmlns:a16="http://schemas.microsoft.com/office/drawing/2014/main" id="{F55BEA11-6699-834D-A47E-28A7EA47280C}"/>
              </a:ext>
            </a:extLst>
          </p:cNvPr>
          <p:cNvSpPr>
            <a:spLocks noGrp="1"/>
          </p:cNvSpPr>
          <p:nvPr>
            <p:ph idx="1"/>
          </p:nvPr>
        </p:nvSpPr>
        <p:spPr/>
        <p:txBody>
          <a:bodyPr/>
          <a:lstStyle/>
          <a:p>
            <a:r>
              <a:rPr lang="en-US" dirty="0"/>
              <a:t>Pros</a:t>
            </a:r>
          </a:p>
          <a:p>
            <a:pPr lvl="1"/>
            <a:r>
              <a:rPr lang="en-US" dirty="0"/>
              <a:t>Speed</a:t>
            </a:r>
          </a:p>
          <a:p>
            <a:pPr lvl="1"/>
            <a:r>
              <a:rPr lang="en-US" dirty="0"/>
              <a:t>Agility</a:t>
            </a:r>
          </a:p>
          <a:p>
            <a:pPr lvl="1"/>
            <a:r>
              <a:rPr lang="en-US" dirty="0"/>
              <a:t>Cost</a:t>
            </a:r>
          </a:p>
          <a:p>
            <a:r>
              <a:rPr lang="en-US" dirty="0"/>
              <a:t>Cons</a:t>
            </a:r>
          </a:p>
          <a:p>
            <a:pPr lvl="1"/>
            <a:r>
              <a:rPr lang="en-US" dirty="0"/>
              <a:t>Cost</a:t>
            </a:r>
          </a:p>
          <a:p>
            <a:pPr lvl="1"/>
            <a:r>
              <a:rPr lang="en-US" dirty="0"/>
              <a:t>Networking</a:t>
            </a:r>
          </a:p>
          <a:p>
            <a:pPr lvl="1"/>
            <a:r>
              <a:rPr lang="en-US" dirty="0"/>
              <a:t>Traffic Flow</a:t>
            </a:r>
          </a:p>
        </p:txBody>
      </p:sp>
    </p:spTree>
    <p:extLst>
      <p:ext uri="{BB962C8B-B14F-4D97-AF65-F5344CB8AC3E}">
        <p14:creationId xmlns:p14="http://schemas.microsoft.com/office/powerpoint/2010/main" val="4048241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20B-A263-C74E-915C-E6BE574DC357}"/>
              </a:ext>
            </a:extLst>
          </p:cNvPr>
          <p:cNvSpPr>
            <a:spLocks noGrp="1"/>
          </p:cNvSpPr>
          <p:nvPr>
            <p:ph type="title"/>
          </p:nvPr>
        </p:nvSpPr>
        <p:spPr>
          <a:xfrm>
            <a:off x="1060448" y="2324381"/>
            <a:ext cx="9404723" cy="1400530"/>
          </a:xfrm>
        </p:spPr>
        <p:txBody>
          <a:bodyPr/>
          <a:lstStyle/>
          <a:p>
            <a:r>
              <a:rPr lang="en-US"/>
              <a:t>Cloud Demo</a:t>
            </a:r>
          </a:p>
        </p:txBody>
      </p:sp>
    </p:spTree>
    <p:extLst>
      <p:ext uri="{BB962C8B-B14F-4D97-AF65-F5344CB8AC3E}">
        <p14:creationId xmlns:p14="http://schemas.microsoft.com/office/powerpoint/2010/main" val="198238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BE01-3EEB-AC42-B6C6-1C5717A4C021}"/>
              </a:ext>
            </a:extLst>
          </p:cNvPr>
          <p:cNvSpPr>
            <a:spLocks noGrp="1"/>
          </p:cNvSpPr>
          <p:nvPr>
            <p:ph type="title"/>
          </p:nvPr>
        </p:nvSpPr>
        <p:spPr/>
        <p:txBody>
          <a:bodyPr/>
          <a:lstStyle/>
          <a:p>
            <a:r>
              <a:rPr lang="en-US" dirty="0"/>
              <a:t>Amazon Web Services</a:t>
            </a:r>
          </a:p>
        </p:txBody>
      </p:sp>
      <p:pic>
        <p:nvPicPr>
          <p:cNvPr id="9" name="Content Placeholder 8" descr="A screenshot of a cell phone&#10;&#10;Description automatically generated">
            <a:extLst>
              <a:ext uri="{FF2B5EF4-FFF2-40B4-BE49-F238E27FC236}">
                <a16:creationId xmlns:a16="http://schemas.microsoft.com/office/drawing/2014/main" id="{F26ABF61-7119-394B-91CA-C85B7D9ACC7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46110" y="1195433"/>
            <a:ext cx="9701849" cy="4915807"/>
          </a:xfrm>
        </p:spPr>
      </p:pic>
      <p:pic>
        <p:nvPicPr>
          <p:cNvPr id="11" name="Picture 10" descr="A screenshot of a social media post&#10;&#10;Description automatically generated">
            <a:extLst>
              <a:ext uri="{FF2B5EF4-FFF2-40B4-BE49-F238E27FC236}">
                <a16:creationId xmlns:a16="http://schemas.microsoft.com/office/drawing/2014/main" id="{FA205AC2-40DC-2F40-AB36-1C1D055404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8625" y="1661160"/>
            <a:ext cx="9840008" cy="4658699"/>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5A34CE8-0CC3-F34F-8F09-429751FCE8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7992" y="1915679"/>
            <a:ext cx="9267897" cy="4824188"/>
          </a:xfrm>
          <a:prstGeom prst="rect">
            <a:avLst/>
          </a:prstGeom>
        </p:spPr>
      </p:pic>
    </p:spTree>
    <p:extLst>
      <p:ext uri="{BB962C8B-B14F-4D97-AF65-F5344CB8AC3E}">
        <p14:creationId xmlns:p14="http://schemas.microsoft.com/office/powerpoint/2010/main" val="1721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352F-873E-6546-94C0-D01C11B6A742}"/>
              </a:ext>
            </a:extLst>
          </p:cNvPr>
          <p:cNvSpPr>
            <a:spLocks noGrp="1"/>
          </p:cNvSpPr>
          <p:nvPr>
            <p:ph type="title"/>
          </p:nvPr>
        </p:nvSpPr>
        <p:spPr/>
        <p:txBody>
          <a:bodyPr/>
          <a:lstStyle/>
          <a:p>
            <a:r>
              <a:rPr lang="en-US" dirty="0"/>
              <a:t>$ whoami</a:t>
            </a:r>
          </a:p>
        </p:txBody>
      </p:sp>
      <p:sp>
        <p:nvSpPr>
          <p:cNvPr id="3" name="Content Placeholder 2">
            <a:extLst>
              <a:ext uri="{FF2B5EF4-FFF2-40B4-BE49-F238E27FC236}">
                <a16:creationId xmlns:a16="http://schemas.microsoft.com/office/drawing/2014/main" id="{A6BC0A7F-C1E9-374A-9517-89A6CEE758BD}"/>
              </a:ext>
            </a:extLst>
          </p:cNvPr>
          <p:cNvSpPr>
            <a:spLocks noGrp="1"/>
          </p:cNvSpPr>
          <p:nvPr>
            <p:ph idx="1"/>
          </p:nvPr>
        </p:nvSpPr>
        <p:spPr>
          <a:xfrm>
            <a:off x="1032368" y="1567143"/>
            <a:ext cx="8946541" cy="4195481"/>
          </a:xfrm>
        </p:spPr>
        <p:txBody>
          <a:bodyPr/>
          <a:lstStyle/>
          <a:p>
            <a:pPr marL="0" indent="0">
              <a:buNone/>
            </a:pPr>
            <a:endParaRPr lang="en-US" dirty="0"/>
          </a:p>
          <a:p>
            <a:r>
              <a:rPr lang="en-US" dirty="0"/>
              <a:t>Jimmy Lloyd</a:t>
            </a:r>
          </a:p>
          <a:p>
            <a:r>
              <a:rPr lang="en-US" dirty="0"/>
              <a:t>Principal Security Analyst/Penetration Tester at Bank of New York Mellon</a:t>
            </a:r>
          </a:p>
          <a:p>
            <a:r>
              <a:rPr lang="en-US" dirty="0"/>
              <a:t>Father of 3</a:t>
            </a:r>
          </a:p>
          <a:p>
            <a:r>
              <a:rPr lang="en-US" dirty="0" err="1"/>
              <a:t>DevSecOps</a:t>
            </a:r>
            <a:r>
              <a:rPr lang="en-US" dirty="0"/>
              <a:t> and Security Automation enthusiast </a:t>
            </a:r>
          </a:p>
          <a:p>
            <a:r>
              <a:rPr lang="en-US" dirty="0"/>
              <a:t>@jacoll on twitter</a:t>
            </a:r>
          </a:p>
          <a:p>
            <a:r>
              <a:rPr lang="en-US" dirty="0"/>
              <a:t>https://github.com/jaconll12</a:t>
            </a:r>
          </a:p>
          <a:p>
            <a:pPr marL="0" indent="0">
              <a:buNone/>
            </a:pPr>
            <a:endParaRPr lang="en-US" dirty="0"/>
          </a:p>
          <a:p>
            <a:endParaRPr lang="en-US" dirty="0"/>
          </a:p>
        </p:txBody>
      </p:sp>
    </p:spTree>
    <p:extLst>
      <p:ext uri="{BB962C8B-B14F-4D97-AF65-F5344CB8AC3E}">
        <p14:creationId xmlns:p14="http://schemas.microsoft.com/office/powerpoint/2010/main" val="75798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0DF1-8880-8D43-939A-5E9D003C05C2}"/>
              </a:ext>
            </a:extLst>
          </p:cNvPr>
          <p:cNvSpPr>
            <a:spLocks noGrp="1"/>
          </p:cNvSpPr>
          <p:nvPr>
            <p:ph type="title"/>
          </p:nvPr>
        </p:nvSpPr>
        <p:spPr>
          <a:xfrm>
            <a:off x="1425044" y="2815906"/>
            <a:ext cx="9404723" cy="1400530"/>
          </a:xfrm>
        </p:spPr>
        <p:txBody>
          <a:bodyPr/>
          <a:lstStyle/>
          <a:p>
            <a:r>
              <a:rPr lang="en-US" dirty="0"/>
              <a:t>Virtualization</a:t>
            </a:r>
          </a:p>
        </p:txBody>
      </p:sp>
    </p:spTree>
    <p:extLst>
      <p:ext uri="{BB962C8B-B14F-4D97-AF65-F5344CB8AC3E}">
        <p14:creationId xmlns:p14="http://schemas.microsoft.com/office/powerpoint/2010/main" val="241687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2F58-ECAB-624F-9C01-917B199DBFD0}"/>
              </a:ext>
            </a:extLst>
          </p:cNvPr>
          <p:cNvSpPr>
            <a:spLocks noGrp="1"/>
          </p:cNvSpPr>
          <p:nvPr>
            <p:ph type="title"/>
          </p:nvPr>
        </p:nvSpPr>
        <p:spPr/>
        <p:txBody>
          <a:bodyPr/>
          <a:lstStyle/>
          <a:p>
            <a:r>
              <a:rPr lang="en-US" dirty="0"/>
              <a:t>Full Operating System Virtualization Software</a:t>
            </a:r>
          </a:p>
        </p:txBody>
      </p:sp>
      <p:sp>
        <p:nvSpPr>
          <p:cNvPr id="3" name="Content Placeholder 2">
            <a:extLst>
              <a:ext uri="{FF2B5EF4-FFF2-40B4-BE49-F238E27FC236}">
                <a16:creationId xmlns:a16="http://schemas.microsoft.com/office/drawing/2014/main" id="{3081B070-3611-974E-86ED-AE9F5A10101D}"/>
              </a:ext>
            </a:extLst>
          </p:cNvPr>
          <p:cNvSpPr>
            <a:spLocks noGrp="1"/>
          </p:cNvSpPr>
          <p:nvPr>
            <p:ph idx="1"/>
          </p:nvPr>
        </p:nvSpPr>
        <p:spPr/>
        <p:txBody>
          <a:bodyPr/>
          <a:lstStyle/>
          <a:p>
            <a:r>
              <a:rPr lang="en-US" dirty="0"/>
              <a:t>VMWare Workstation/Fusion </a:t>
            </a:r>
          </a:p>
          <a:p>
            <a:pPr lvl="1"/>
            <a:r>
              <a:rPr lang="en-US" dirty="0"/>
              <a:t>VMWare Player</a:t>
            </a:r>
          </a:p>
          <a:p>
            <a:r>
              <a:rPr lang="en-US" dirty="0"/>
              <a:t>Oracle Virtual Box </a:t>
            </a:r>
          </a:p>
          <a:p>
            <a:r>
              <a:rPr lang="en-US" dirty="0"/>
              <a:t>Parallels (MacOS Only)</a:t>
            </a:r>
          </a:p>
          <a:p>
            <a:r>
              <a:rPr lang="en-US" dirty="0" err="1"/>
              <a:t>ESXi</a:t>
            </a:r>
            <a:r>
              <a:rPr lang="en-US" dirty="0"/>
              <a:t> – Full Hypervisor</a:t>
            </a:r>
          </a:p>
          <a:p>
            <a:endParaRPr lang="en-US" dirty="0"/>
          </a:p>
        </p:txBody>
      </p:sp>
    </p:spTree>
    <p:extLst>
      <p:ext uri="{BB962C8B-B14F-4D97-AF65-F5344CB8AC3E}">
        <p14:creationId xmlns:p14="http://schemas.microsoft.com/office/powerpoint/2010/main" val="91757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6B2A-9766-A04B-8BC8-64DD4815B236}"/>
              </a:ext>
            </a:extLst>
          </p:cNvPr>
          <p:cNvSpPr>
            <a:spLocks noGrp="1"/>
          </p:cNvSpPr>
          <p:nvPr>
            <p:ph type="title"/>
          </p:nvPr>
        </p:nvSpPr>
        <p:spPr/>
        <p:txBody>
          <a:bodyPr/>
          <a:lstStyle/>
          <a:p>
            <a:r>
              <a:rPr lang="en-US"/>
              <a:t>Pros and Cons of VMs</a:t>
            </a:r>
          </a:p>
        </p:txBody>
      </p:sp>
      <p:sp>
        <p:nvSpPr>
          <p:cNvPr id="3" name="Content Placeholder 2">
            <a:extLst>
              <a:ext uri="{FF2B5EF4-FFF2-40B4-BE49-F238E27FC236}">
                <a16:creationId xmlns:a16="http://schemas.microsoft.com/office/drawing/2014/main" id="{E25D0BFB-F1B4-C246-B60C-235E4AE99C62}"/>
              </a:ext>
            </a:extLst>
          </p:cNvPr>
          <p:cNvSpPr>
            <a:spLocks noGrp="1"/>
          </p:cNvSpPr>
          <p:nvPr>
            <p:ph idx="1"/>
          </p:nvPr>
        </p:nvSpPr>
        <p:spPr/>
        <p:txBody>
          <a:bodyPr/>
          <a:lstStyle/>
          <a:p>
            <a:r>
              <a:rPr lang="en-US" dirty="0"/>
              <a:t>Pros</a:t>
            </a:r>
          </a:p>
          <a:p>
            <a:pPr lvl="1"/>
            <a:r>
              <a:rPr lang="en-US" dirty="0"/>
              <a:t>Highly Configurable </a:t>
            </a:r>
          </a:p>
          <a:p>
            <a:pPr lvl="1"/>
            <a:r>
              <a:rPr lang="en-US" dirty="0"/>
              <a:t>Expandable </a:t>
            </a:r>
          </a:p>
          <a:p>
            <a:pPr lvl="1"/>
            <a:r>
              <a:rPr lang="en-US" dirty="0"/>
              <a:t>Full Operation System Level functionality </a:t>
            </a:r>
          </a:p>
          <a:p>
            <a:pPr lvl="1"/>
            <a:r>
              <a:rPr lang="en-US" dirty="0"/>
              <a:t>Able to Limit availability </a:t>
            </a:r>
          </a:p>
          <a:p>
            <a:pPr lvl="1"/>
            <a:r>
              <a:rPr lang="en-US" dirty="0"/>
              <a:t>Snapshotting</a:t>
            </a:r>
          </a:p>
          <a:p>
            <a:r>
              <a:rPr lang="en-US" dirty="0"/>
              <a:t>Cons</a:t>
            </a:r>
          </a:p>
          <a:p>
            <a:pPr lvl="1"/>
            <a:r>
              <a:rPr lang="en-US" dirty="0"/>
              <a:t>Resource intensive </a:t>
            </a:r>
          </a:p>
          <a:p>
            <a:pPr lvl="1"/>
            <a:r>
              <a:rPr lang="en-US" dirty="0"/>
              <a:t>Longer to setup and configure</a:t>
            </a:r>
          </a:p>
        </p:txBody>
      </p:sp>
    </p:spTree>
    <p:extLst>
      <p:ext uri="{BB962C8B-B14F-4D97-AF65-F5344CB8AC3E}">
        <p14:creationId xmlns:p14="http://schemas.microsoft.com/office/powerpoint/2010/main" val="1107850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506F-11BD-FD48-938F-BDBF96FEC905}"/>
              </a:ext>
            </a:extLst>
          </p:cNvPr>
          <p:cNvSpPr>
            <a:spLocks noGrp="1"/>
          </p:cNvSpPr>
          <p:nvPr>
            <p:ph type="title"/>
          </p:nvPr>
        </p:nvSpPr>
        <p:spPr/>
        <p:txBody>
          <a:bodyPr/>
          <a:lstStyle/>
          <a:p>
            <a:r>
              <a:rPr lang="en-US" dirty="0"/>
              <a:t>Windows 10 Subsystem for Linux</a:t>
            </a:r>
            <a:br>
              <a:rPr lang="en-US" dirty="0"/>
            </a:br>
            <a:br>
              <a:rPr lang="en-US" dirty="0"/>
            </a:br>
            <a:endParaRPr lang="en-US" dirty="0"/>
          </a:p>
        </p:txBody>
      </p:sp>
      <p:sp>
        <p:nvSpPr>
          <p:cNvPr id="3" name="Content Placeholder 2">
            <a:extLst>
              <a:ext uri="{FF2B5EF4-FFF2-40B4-BE49-F238E27FC236}">
                <a16:creationId xmlns:a16="http://schemas.microsoft.com/office/drawing/2014/main" id="{40AC70B9-90B9-F84F-A818-560742891288}"/>
              </a:ext>
            </a:extLst>
          </p:cNvPr>
          <p:cNvSpPr>
            <a:spLocks noGrp="1"/>
          </p:cNvSpPr>
          <p:nvPr>
            <p:ph idx="1"/>
          </p:nvPr>
        </p:nvSpPr>
        <p:spPr>
          <a:xfrm>
            <a:off x="1103312" y="1405468"/>
            <a:ext cx="8946541" cy="4842932"/>
          </a:xfrm>
        </p:spPr>
        <p:txBody>
          <a:bodyPr>
            <a:normAutofit/>
          </a:bodyPr>
          <a:lstStyle/>
          <a:p>
            <a:r>
              <a:rPr lang="en-US" dirty="0"/>
              <a:t>Windows Subsystem for Linux, or WSL, is a feature-set in Windows 10 that allows Linux programs to run natively. Its not a true virtual machine, but a virtual environment</a:t>
            </a:r>
          </a:p>
          <a:p>
            <a:endParaRPr lang="en-US" dirty="0"/>
          </a:p>
          <a:p>
            <a:r>
              <a:rPr lang="en-US" dirty="0"/>
              <a:t>“</a:t>
            </a:r>
            <a:r>
              <a:rPr lang="en-US" sz="1600" dirty="0"/>
              <a:t>Our top requests from the WSL community have been to increase the file system performance, and make more apps work inside of WSL (</a:t>
            </a:r>
            <a:r>
              <a:rPr lang="en-US" sz="1600" dirty="0" err="1"/>
              <a:t>i.e</a:t>
            </a:r>
            <a:r>
              <a:rPr lang="en-US" sz="1600" dirty="0"/>
              <a:t>: introduce better system call compatibility). We have heard your feedback, and are glad to announce that WSL 2 helps solve these issues.  WSL 2 is a new version of the architecture that powers the Windows Subsystem for Linux to run ELF64 Linux binaries on Windows. This new architecture changes how these Linux binaries interact with Windows and your computer’s hardware, but still provides the same user experience as in WSL 1 (the current widely available version). Individual Linux distros can be run either as a WSL 1 distro, or as a WSL 2 distro, can be upgraded or downgraded at any time, and you can run WSL 1 and WSL 2 distros side by side. WSL 2 uses an entirely new architecture that uses a real Linux kernel.”</a:t>
            </a:r>
          </a:p>
          <a:p>
            <a:pPr marL="0" indent="0">
              <a:buNone/>
            </a:pPr>
            <a:r>
              <a:rPr lang="en-US" sz="1500" dirty="0"/>
              <a:t>https://</a:t>
            </a:r>
            <a:r>
              <a:rPr lang="en-US" sz="1500" dirty="0" err="1"/>
              <a:t>devblogs.microsoft.com</a:t>
            </a:r>
            <a:r>
              <a:rPr lang="en-US" sz="1500" dirty="0"/>
              <a:t>/</a:t>
            </a:r>
            <a:r>
              <a:rPr lang="en-US" sz="1500" dirty="0" err="1"/>
              <a:t>commandline</a:t>
            </a:r>
            <a:r>
              <a:rPr lang="en-US" sz="1500" dirty="0"/>
              <a:t>/announcing-wsl-2/</a:t>
            </a:r>
          </a:p>
          <a:p>
            <a:endParaRPr lang="en-US" dirty="0"/>
          </a:p>
          <a:p>
            <a:endParaRPr lang="en-US" dirty="0"/>
          </a:p>
          <a:p>
            <a:endParaRPr lang="en-US" dirty="0"/>
          </a:p>
        </p:txBody>
      </p:sp>
    </p:spTree>
    <p:extLst>
      <p:ext uri="{BB962C8B-B14F-4D97-AF65-F5344CB8AC3E}">
        <p14:creationId xmlns:p14="http://schemas.microsoft.com/office/powerpoint/2010/main" val="370378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6A65-E6F5-4D49-AFA2-06E3B0A95780}"/>
              </a:ext>
            </a:extLst>
          </p:cNvPr>
          <p:cNvSpPr>
            <a:spLocks noGrp="1"/>
          </p:cNvSpPr>
          <p:nvPr>
            <p:ph type="title"/>
          </p:nvPr>
        </p:nvSpPr>
        <p:spPr/>
        <p:txBody>
          <a:bodyPr/>
          <a:lstStyle/>
          <a:p>
            <a:r>
              <a:rPr lang="en-US" dirty="0"/>
              <a:t>My Current Local VM Setup</a:t>
            </a:r>
          </a:p>
        </p:txBody>
      </p:sp>
      <p:pic>
        <p:nvPicPr>
          <p:cNvPr id="5" name="Content Placeholder 4" descr="A screenshot of a video game&#10;&#10;Description automatically generated">
            <a:extLst>
              <a:ext uri="{FF2B5EF4-FFF2-40B4-BE49-F238E27FC236}">
                <a16:creationId xmlns:a16="http://schemas.microsoft.com/office/drawing/2014/main" id="{84A79CCD-9DC9-7E44-AFE2-62CFC1DBA293}"/>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6847" y="1723179"/>
            <a:ext cx="3388638" cy="4195762"/>
          </a:xfrm>
        </p:spPr>
      </p:pic>
      <p:pic>
        <p:nvPicPr>
          <p:cNvPr id="7" name="Picture 6" descr="A screenshot of a social media post&#10;&#10;Description automatically generated">
            <a:extLst>
              <a:ext uri="{FF2B5EF4-FFF2-40B4-BE49-F238E27FC236}">
                <a16:creationId xmlns:a16="http://schemas.microsoft.com/office/drawing/2014/main" id="{EBB932E6-3937-2D41-AE6B-CED945D5AB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0537" y="2427764"/>
            <a:ext cx="8410903" cy="2786591"/>
          </a:xfrm>
          <a:prstGeom prst="rect">
            <a:avLst/>
          </a:prstGeom>
        </p:spPr>
      </p:pic>
    </p:spTree>
    <p:extLst>
      <p:ext uri="{BB962C8B-B14F-4D97-AF65-F5344CB8AC3E}">
        <p14:creationId xmlns:p14="http://schemas.microsoft.com/office/powerpoint/2010/main" val="146999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0247-6F51-B246-8076-25F861861696}"/>
              </a:ext>
            </a:extLst>
          </p:cNvPr>
          <p:cNvSpPr>
            <a:spLocks noGrp="1"/>
          </p:cNvSpPr>
          <p:nvPr>
            <p:ph type="title"/>
          </p:nvPr>
        </p:nvSpPr>
        <p:spPr/>
        <p:txBody>
          <a:bodyPr/>
          <a:lstStyle/>
          <a:p>
            <a:r>
              <a:rPr lang="en-US" dirty="0" err="1"/>
              <a:t>Metasploitable</a:t>
            </a:r>
            <a:r>
              <a:rPr lang="en-US" dirty="0"/>
              <a:t> </a:t>
            </a:r>
          </a:p>
        </p:txBody>
      </p:sp>
      <p:sp>
        <p:nvSpPr>
          <p:cNvPr id="3" name="Content Placeholder 2">
            <a:extLst>
              <a:ext uri="{FF2B5EF4-FFF2-40B4-BE49-F238E27FC236}">
                <a16:creationId xmlns:a16="http://schemas.microsoft.com/office/drawing/2014/main" id="{6368910A-93F1-2346-8B71-3519F687D16A}"/>
              </a:ext>
            </a:extLst>
          </p:cNvPr>
          <p:cNvSpPr>
            <a:spLocks noGrp="1"/>
          </p:cNvSpPr>
          <p:nvPr>
            <p:ph idx="1"/>
          </p:nvPr>
        </p:nvSpPr>
        <p:spPr/>
        <p:txBody>
          <a:bodyPr>
            <a:normAutofit/>
          </a:bodyPr>
          <a:lstStyle/>
          <a:p>
            <a:r>
              <a:rPr lang="en-US" dirty="0"/>
              <a:t>Vulnerable Operation System Image</a:t>
            </a:r>
          </a:p>
          <a:p>
            <a:r>
              <a:rPr lang="en-US" dirty="0"/>
              <a:t>Build by Offensive Security</a:t>
            </a:r>
          </a:p>
          <a:p>
            <a:r>
              <a:rPr lang="en-US" dirty="0"/>
              <a:t>A test environment provides a secure place to perform penetration testing and security research. For your test environment, you need a Metasploit instance that can access a vulnerable target. The following sections describe the requirements and instructions for setting up a vulnerable target.</a:t>
            </a:r>
          </a:p>
          <a:p>
            <a:endParaRPr lang="en-US" dirty="0"/>
          </a:p>
          <a:p>
            <a:pPr marL="0" indent="0">
              <a:buNone/>
            </a:pPr>
            <a:endParaRPr lang="en-US" dirty="0"/>
          </a:p>
          <a:p>
            <a:endParaRPr lang="en-US" dirty="0"/>
          </a:p>
          <a:p>
            <a:r>
              <a:rPr lang="en-US" sz="1100" dirty="0"/>
              <a:t>https://metasploit.help.rapid7.com/docs/metasploitable-2</a:t>
            </a:r>
          </a:p>
        </p:txBody>
      </p:sp>
    </p:spTree>
    <p:extLst>
      <p:ext uri="{BB962C8B-B14F-4D97-AF65-F5344CB8AC3E}">
        <p14:creationId xmlns:p14="http://schemas.microsoft.com/office/powerpoint/2010/main" val="99299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224A39A-C649-F345-A134-EE3A11AAFD72}"/>
              </a:ext>
            </a:extLst>
          </p:cNvPr>
          <p:cNvSpPr>
            <a:spLocks noGrp="1"/>
          </p:cNvSpPr>
          <p:nvPr>
            <p:ph type="title"/>
          </p:nvPr>
        </p:nvSpPr>
        <p:spPr>
          <a:xfrm>
            <a:off x="648930" y="629267"/>
            <a:ext cx="9252154" cy="1016654"/>
          </a:xfrm>
        </p:spPr>
        <p:txBody>
          <a:bodyPr>
            <a:normAutofit/>
          </a:bodyPr>
          <a:lstStyle/>
          <a:p>
            <a:r>
              <a:rPr lang="en-US"/>
              <a:t>What is Docker?</a:t>
            </a:r>
          </a:p>
        </p:txBody>
      </p:sp>
      <p:sp>
        <p:nvSpPr>
          <p:cNvPr id="13" name="Rectangle 1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5F5AD61F-C0F1-E44E-8774-E941FEB93DCF}"/>
              </a:ext>
            </a:extLst>
          </p:cNvPr>
          <p:cNvSpPr>
            <a:spLocks noGrp="1"/>
          </p:cNvSpPr>
          <p:nvPr>
            <p:ph idx="1"/>
          </p:nvPr>
        </p:nvSpPr>
        <p:spPr>
          <a:xfrm>
            <a:off x="648931" y="2548281"/>
            <a:ext cx="7153602" cy="3658689"/>
          </a:xfrm>
        </p:spPr>
        <p:txBody>
          <a:bodyPr>
            <a:normAutofit/>
          </a:bodyPr>
          <a:lstStyle/>
          <a:p>
            <a:r>
              <a:rPr lang="en-US" dirty="0">
                <a:solidFill>
                  <a:schemeClr val="bg1"/>
                </a:solidFill>
                <a:latin typeface="HelveticaNeue"/>
              </a:rPr>
              <a:t>Docker is a tool designed to make it easier to create, deploy, and run applications by using containers. Containers allow a developer to package up an application with all the parts it needs, such as libraries and other dependencies, and ship it all out as one package. </a:t>
            </a:r>
          </a:p>
          <a:p>
            <a:endParaRPr lang="en-US" dirty="0">
              <a:solidFill>
                <a:schemeClr val="bg1"/>
              </a:solidFill>
              <a:latin typeface="HelveticaNeue"/>
            </a:endParaRPr>
          </a:p>
          <a:p>
            <a:r>
              <a:rPr lang="en-US" dirty="0">
                <a:solidFill>
                  <a:schemeClr val="bg1"/>
                </a:solidFill>
                <a:latin typeface="HelveticaNeue"/>
              </a:rPr>
              <a:t>Think of Docker as virtualized applications/frameworks</a:t>
            </a:r>
            <a:endParaRPr lang="en-US" dirty="0">
              <a:solidFill>
                <a:schemeClr val="bg1"/>
              </a:solidFill>
            </a:endParaRPr>
          </a:p>
        </p:txBody>
      </p:sp>
      <p:pic>
        <p:nvPicPr>
          <p:cNvPr id="6" name="Picture 5">
            <a:extLst>
              <a:ext uri="{FF2B5EF4-FFF2-40B4-BE49-F238E27FC236}">
                <a16:creationId xmlns:a16="http://schemas.microsoft.com/office/drawing/2014/main" id="{D8E5F759-438D-7644-A3B4-82BC195850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533" y="2481463"/>
            <a:ext cx="4181669" cy="2132651"/>
          </a:xfrm>
          <a:prstGeom prst="rect">
            <a:avLst/>
          </a:prstGeom>
          <a:effectLst/>
        </p:spPr>
      </p:pic>
    </p:spTree>
    <p:extLst>
      <p:ext uri="{BB962C8B-B14F-4D97-AF65-F5344CB8AC3E}">
        <p14:creationId xmlns:p14="http://schemas.microsoft.com/office/powerpoint/2010/main" val="202826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EBC2728-0F78-1044-9CAD-50DF6B53E4E0}"/>
              </a:ext>
            </a:extLst>
          </p:cNvPr>
          <p:cNvSpPr>
            <a:spLocks noGrp="1"/>
          </p:cNvSpPr>
          <p:nvPr>
            <p:ph type="title"/>
          </p:nvPr>
        </p:nvSpPr>
        <p:spPr>
          <a:xfrm>
            <a:off x="648930" y="629267"/>
            <a:ext cx="9252154" cy="1016654"/>
          </a:xfrm>
        </p:spPr>
        <p:txBody>
          <a:bodyPr>
            <a:normAutofit/>
          </a:bodyPr>
          <a:lstStyle/>
          <a:p>
            <a:r>
              <a:rPr lang="en-US" sz="3900">
                <a:solidFill>
                  <a:srgbClr val="EBEBEB"/>
                </a:solidFill>
              </a:rPr>
              <a:t>Pros and Cons of Docker Containers </a:t>
            </a:r>
          </a:p>
        </p:txBody>
      </p:sp>
      <p:sp>
        <p:nvSpPr>
          <p:cNvPr id="25"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FF68BF3-EF27-4C8C-972A-538C0D792B44}"/>
              </a:ext>
            </a:extLst>
          </p:cNvPr>
          <p:cNvGraphicFramePr>
            <a:graphicFrameLocks noGrp="1"/>
          </p:cNvGraphicFramePr>
          <p:nvPr>
            <p:ph idx="1"/>
            <p:extLst>
              <p:ext uri="{D42A27DB-BD31-4B8C-83A1-F6EECF244321}">
                <p14:modId xmlns:p14="http://schemas.microsoft.com/office/powerpoint/2010/main" val="332625588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669894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AF4D-9366-EE40-A681-BE5E1A9D3F80}"/>
              </a:ext>
            </a:extLst>
          </p:cNvPr>
          <p:cNvSpPr>
            <a:spLocks noGrp="1"/>
          </p:cNvSpPr>
          <p:nvPr>
            <p:ph type="title"/>
          </p:nvPr>
        </p:nvSpPr>
        <p:spPr/>
        <p:txBody>
          <a:bodyPr/>
          <a:lstStyle/>
          <a:p>
            <a:r>
              <a:rPr lang="en-US"/>
              <a:t>Important Docker Commands</a:t>
            </a:r>
          </a:p>
        </p:txBody>
      </p:sp>
      <p:sp>
        <p:nvSpPr>
          <p:cNvPr id="3" name="Content Placeholder 2">
            <a:extLst>
              <a:ext uri="{FF2B5EF4-FFF2-40B4-BE49-F238E27FC236}">
                <a16:creationId xmlns:a16="http://schemas.microsoft.com/office/drawing/2014/main" id="{4C7EDAED-AC77-554B-A881-EF060917A118}"/>
              </a:ext>
            </a:extLst>
          </p:cNvPr>
          <p:cNvSpPr>
            <a:spLocks noGrp="1"/>
          </p:cNvSpPr>
          <p:nvPr>
            <p:ph idx="1"/>
          </p:nvPr>
        </p:nvSpPr>
        <p:spPr/>
        <p:txBody>
          <a:bodyPr>
            <a:normAutofit lnSpcReduction="10000"/>
          </a:bodyPr>
          <a:lstStyle/>
          <a:p>
            <a:r>
              <a:rPr lang="en-US"/>
              <a:t>docker run – Runs a command in a new container.</a:t>
            </a:r>
          </a:p>
          <a:p>
            <a:r>
              <a:rPr lang="en-US"/>
              <a:t>docker start – Starts one or more stopped containers</a:t>
            </a:r>
          </a:p>
          <a:p>
            <a:r>
              <a:rPr lang="en-US"/>
              <a:t>docker stop – Stops one or more running containers</a:t>
            </a:r>
          </a:p>
          <a:p>
            <a:r>
              <a:rPr lang="en-US"/>
              <a:t>docker build – Builds an image form a Docker file</a:t>
            </a:r>
          </a:p>
          <a:p>
            <a:r>
              <a:rPr lang="en-US"/>
              <a:t>docker pull – Pulls an image or a repository from a registry</a:t>
            </a:r>
          </a:p>
          <a:p>
            <a:r>
              <a:rPr lang="en-US"/>
              <a:t>docker push – Pushes an image or a repository to a registry</a:t>
            </a:r>
          </a:p>
          <a:p>
            <a:r>
              <a:rPr lang="en-US"/>
              <a:t>docker export – Exports a container’s filesystem as a tar archive</a:t>
            </a:r>
          </a:p>
          <a:p>
            <a:r>
              <a:rPr lang="en-US"/>
              <a:t>docker search – Searches the Docker Hub for images</a:t>
            </a:r>
          </a:p>
          <a:p>
            <a:r>
              <a:rPr lang="en-US"/>
              <a:t>docker attach – Attaches to a running container</a:t>
            </a:r>
          </a:p>
          <a:p>
            <a:r>
              <a:rPr lang="en-US"/>
              <a:t>docker commit – Creates a new image from a container’s changes</a:t>
            </a:r>
          </a:p>
          <a:p>
            <a:endParaRPr lang="en-US"/>
          </a:p>
        </p:txBody>
      </p:sp>
    </p:spTree>
    <p:extLst>
      <p:ext uri="{BB962C8B-B14F-4D97-AF65-F5344CB8AC3E}">
        <p14:creationId xmlns:p14="http://schemas.microsoft.com/office/powerpoint/2010/main" val="376025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F64B-8B24-C04F-A737-2F55B10AB724}"/>
              </a:ext>
            </a:extLst>
          </p:cNvPr>
          <p:cNvSpPr>
            <a:spLocks noGrp="1"/>
          </p:cNvSpPr>
          <p:nvPr>
            <p:ph type="title"/>
          </p:nvPr>
        </p:nvSpPr>
        <p:spPr>
          <a:xfrm>
            <a:off x="646111" y="452718"/>
            <a:ext cx="9404723" cy="1400530"/>
          </a:xfrm>
        </p:spPr>
        <p:txBody>
          <a:bodyPr/>
          <a:lstStyle/>
          <a:p>
            <a:r>
              <a:rPr lang="en-US" err="1"/>
              <a:t>Kitematic</a:t>
            </a:r>
            <a:endParaRPr lang="en-US"/>
          </a:p>
        </p:txBody>
      </p:sp>
      <p:sp>
        <p:nvSpPr>
          <p:cNvPr id="3" name="Content Placeholder 2">
            <a:extLst>
              <a:ext uri="{FF2B5EF4-FFF2-40B4-BE49-F238E27FC236}">
                <a16:creationId xmlns:a16="http://schemas.microsoft.com/office/drawing/2014/main" id="{91E113D2-0688-6244-A3FF-D32C72CF851C}"/>
              </a:ext>
            </a:extLst>
          </p:cNvPr>
          <p:cNvSpPr>
            <a:spLocks noGrp="1"/>
          </p:cNvSpPr>
          <p:nvPr>
            <p:ph idx="1"/>
          </p:nvPr>
        </p:nvSpPr>
        <p:spPr>
          <a:xfrm>
            <a:off x="4626496" y="667766"/>
            <a:ext cx="8946541" cy="4195481"/>
          </a:xfrm>
        </p:spPr>
        <p:txBody>
          <a:bodyPr/>
          <a:lstStyle/>
          <a:p>
            <a:r>
              <a:rPr lang="en-US"/>
              <a:t>A GUI for Docker images. </a:t>
            </a:r>
          </a:p>
        </p:txBody>
      </p:sp>
      <p:pic>
        <p:nvPicPr>
          <p:cNvPr id="25" name="Picture 24">
            <a:extLst>
              <a:ext uri="{FF2B5EF4-FFF2-40B4-BE49-F238E27FC236}">
                <a16:creationId xmlns:a16="http://schemas.microsoft.com/office/drawing/2014/main" id="{C31A4A70-0CDF-2843-A171-7B45D2B4ED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8471" y="4092492"/>
            <a:ext cx="4820686" cy="2645940"/>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5F9FE3A0-1D2E-C243-8DDB-388F814B31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41" y="4092493"/>
            <a:ext cx="5074920" cy="264593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705E68C-F21E-394D-A17A-70C11CC87FB1}"/>
              </a:ext>
            </a:extLst>
          </p:cNvPr>
          <p:cNvPicPr>
            <a:picLocks noChangeAspect="1"/>
          </p:cNvPicPr>
          <p:nvPr/>
        </p:nvPicPr>
        <p:blipFill>
          <a:blip r:embed="rId4"/>
          <a:stretch>
            <a:fillRect/>
          </a:stretch>
        </p:blipFill>
        <p:spPr>
          <a:xfrm>
            <a:off x="572855" y="1246745"/>
            <a:ext cx="5080877" cy="308819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B644F9F-BA47-F94F-B3E9-EC610C5A4F9D}"/>
              </a:ext>
            </a:extLst>
          </p:cNvPr>
          <p:cNvPicPr>
            <a:picLocks noChangeAspect="1"/>
          </p:cNvPicPr>
          <p:nvPr/>
        </p:nvPicPr>
        <p:blipFill>
          <a:blip r:embed="rId5"/>
          <a:stretch>
            <a:fillRect/>
          </a:stretch>
        </p:blipFill>
        <p:spPr>
          <a:xfrm>
            <a:off x="5823714" y="1221410"/>
            <a:ext cx="5067418" cy="3088191"/>
          </a:xfrm>
          <a:prstGeom prst="rect">
            <a:avLst/>
          </a:prstGeom>
        </p:spPr>
      </p:pic>
    </p:spTree>
    <p:extLst>
      <p:ext uri="{BB962C8B-B14F-4D97-AF65-F5344CB8AC3E}">
        <p14:creationId xmlns:p14="http://schemas.microsoft.com/office/powerpoint/2010/main" val="20369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43A0-77AE-0043-9062-3B6A45724332}"/>
              </a:ext>
            </a:extLst>
          </p:cNvPr>
          <p:cNvSpPr>
            <a:spLocks noGrp="1"/>
          </p:cNvSpPr>
          <p:nvPr>
            <p:ph type="title"/>
          </p:nvPr>
        </p:nvSpPr>
        <p:spPr>
          <a:xfrm>
            <a:off x="646111" y="452718"/>
            <a:ext cx="9404723" cy="1400530"/>
          </a:xfrm>
        </p:spPr>
        <p:txBody>
          <a:bodyPr/>
          <a:lstStyle/>
          <a:p>
            <a:r>
              <a:rPr lang="en-US" dirty="0"/>
              <a:t>Cyber Security PSA</a:t>
            </a:r>
          </a:p>
        </p:txBody>
      </p:sp>
      <p:sp>
        <p:nvSpPr>
          <p:cNvPr id="3" name="Content Placeholder 2">
            <a:extLst>
              <a:ext uri="{FF2B5EF4-FFF2-40B4-BE49-F238E27FC236}">
                <a16:creationId xmlns:a16="http://schemas.microsoft.com/office/drawing/2014/main" id="{6393AFF2-4556-764D-B899-ADEBBAEBB9F2}"/>
              </a:ext>
            </a:extLst>
          </p:cNvPr>
          <p:cNvSpPr>
            <a:spLocks noGrp="1"/>
          </p:cNvSpPr>
          <p:nvPr>
            <p:ph idx="1"/>
          </p:nvPr>
        </p:nvSpPr>
        <p:spPr>
          <a:xfrm>
            <a:off x="1104293" y="2209801"/>
            <a:ext cx="8946541" cy="4195481"/>
          </a:xfrm>
        </p:spPr>
        <p:txBody>
          <a:bodyPr>
            <a:normAutofit/>
          </a:bodyPr>
          <a:lstStyle/>
          <a:p>
            <a:r>
              <a:rPr lang="en-US" dirty="0"/>
              <a:t>Humility goes a long way</a:t>
            </a:r>
          </a:p>
          <a:p>
            <a:r>
              <a:rPr lang="en-US" dirty="0"/>
              <a:t>Imposter Syndrome is a real thing </a:t>
            </a:r>
          </a:p>
          <a:p>
            <a:r>
              <a:rPr lang="en-US" dirty="0"/>
              <a:t>Don’t let arrogance or feeling inadequate consume you </a:t>
            </a:r>
          </a:p>
          <a:p>
            <a:r>
              <a:rPr lang="en-US" dirty="0"/>
              <a:t>Everyone has some value to add no matter how novice you are. </a:t>
            </a:r>
          </a:p>
          <a:p>
            <a:endParaRPr lang="en-US" dirty="0"/>
          </a:p>
          <a:p>
            <a:endParaRPr lang="en-US" dirty="0"/>
          </a:p>
          <a:p>
            <a:r>
              <a:rPr lang="en-US" sz="1800" dirty="0">
                <a:solidFill>
                  <a:schemeClr val="accent6"/>
                </a:solidFill>
                <a:latin typeface="Merriweather-Regular"/>
              </a:rPr>
              <a:t>“A true genius admits that he/she knows nothing.” ― </a:t>
            </a:r>
            <a:r>
              <a:rPr lang="en-US" sz="1800" b="1" dirty="0">
                <a:solidFill>
                  <a:schemeClr val="accent6"/>
                </a:solidFill>
                <a:latin typeface="LatoLatin-Bold"/>
              </a:rPr>
              <a:t>Albert Einstein</a:t>
            </a:r>
          </a:p>
          <a:p>
            <a:r>
              <a:rPr lang="en-US" sz="1800" dirty="0">
                <a:solidFill>
                  <a:schemeClr val="accent6"/>
                </a:solidFill>
                <a:latin typeface="Merriweather-Regular"/>
              </a:rPr>
              <a:t>“There is nothing noble in being superior to your fellow man; true nobility is being superior to your former self.” ― </a:t>
            </a:r>
            <a:r>
              <a:rPr lang="en-US" sz="1800" b="1" dirty="0">
                <a:solidFill>
                  <a:schemeClr val="accent6"/>
                </a:solidFill>
                <a:latin typeface="LatoLatin-Bold"/>
              </a:rPr>
              <a:t>Ernest Hemingway</a:t>
            </a:r>
            <a:endParaRPr lang="en-US" dirty="0">
              <a:solidFill>
                <a:schemeClr val="accent6"/>
              </a:solidFill>
            </a:endParaRPr>
          </a:p>
        </p:txBody>
      </p:sp>
    </p:spTree>
    <p:extLst>
      <p:ext uri="{BB962C8B-B14F-4D97-AF65-F5344CB8AC3E}">
        <p14:creationId xmlns:p14="http://schemas.microsoft.com/office/powerpoint/2010/main" val="360092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1134-C7AB-074D-B644-C1FD21BA74B8}"/>
              </a:ext>
            </a:extLst>
          </p:cNvPr>
          <p:cNvSpPr>
            <a:spLocks noGrp="1"/>
          </p:cNvSpPr>
          <p:nvPr>
            <p:ph type="title"/>
          </p:nvPr>
        </p:nvSpPr>
        <p:spPr/>
        <p:txBody>
          <a:bodyPr/>
          <a:lstStyle/>
          <a:p>
            <a:r>
              <a:rPr lang="en-US" dirty="0"/>
              <a:t>OWASP</a:t>
            </a:r>
          </a:p>
        </p:txBody>
      </p:sp>
      <p:sp>
        <p:nvSpPr>
          <p:cNvPr id="3" name="Content Placeholder 2">
            <a:extLst>
              <a:ext uri="{FF2B5EF4-FFF2-40B4-BE49-F238E27FC236}">
                <a16:creationId xmlns:a16="http://schemas.microsoft.com/office/drawing/2014/main" id="{5140A93F-6F14-994E-B044-BDC105A2090E}"/>
              </a:ext>
            </a:extLst>
          </p:cNvPr>
          <p:cNvSpPr>
            <a:spLocks noGrp="1"/>
          </p:cNvSpPr>
          <p:nvPr>
            <p:ph idx="1"/>
          </p:nvPr>
        </p:nvSpPr>
        <p:spPr/>
        <p:txBody>
          <a:bodyPr/>
          <a:lstStyle/>
          <a:p>
            <a:r>
              <a:rPr lang="en-US" dirty="0"/>
              <a:t>“The Open Web Application Security Project (OWASP) is a 501(c)(3) worldwide not-for-profit charitable organization focused on improving the security of software. Our mission is to make software security visible, so that individuals and organizations are able to make informed decisions”</a:t>
            </a:r>
          </a:p>
          <a:p>
            <a:pPr marL="0" indent="0">
              <a:buNone/>
            </a:pPr>
            <a:r>
              <a:rPr lang="en-US" sz="1400">
                <a:hlinkClick r:id="rId2"/>
              </a:rPr>
              <a:t>https</a:t>
            </a:r>
            <a:r>
              <a:rPr lang="en-US" sz="1400" dirty="0">
                <a:hlinkClick r:id="rId2"/>
              </a:rPr>
              <a:t>://www.owasp.org/index.php/Main_Page</a:t>
            </a:r>
            <a:endParaRPr lang="en-US" sz="1400" dirty="0"/>
          </a:p>
          <a:p>
            <a:endParaRPr lang="en-US" sz="1400" dirty="0"/>
          </a:p>
          <a:p>
            <a:endParaRPr lang="en-US" sz="1400" dirty="0"/>
          </a:p>
          <a:p>
            <a:pPr lvl="4"/>
            <a:r>
              <a:rPr lang="en-US" sz="1800" dirty="0"/>
              <a:t>OWASP Top 10</a:t>
            </a:r>
          </a:p>
          <a:p>
            <a:endParaRPr lang="en-US" sz="1800" dirty="0"/>
          </a:p>
        </p:txBody>
      </p:sp>
      <p:pic>
        <p:nvPicPr>
          <p:cNvPr id="5" name="Picture 4" descr="A screenshot of a cell phone&#10;&#10;Description automatically generated">
            <a:extLst>
              <a:ext uri="{FF2B5EF4-FFF2-40B4-BE49-F238E27FC236}">
                <a16:creationId xmlns:a16="http://schemas.microsoft.com/office/drawing/2014/main" id="{359715FA-4226-C544-BEB1-09135C023A8E}"/>
              </a:ext>
            </a:extLst>
          </p:cNvPr>
          <p:cNvPicPr>
            <a:picLocks noChangeAspect="1"/>
          </p:cNvPicPr>
          <p:nvPr/>
        </p:nvPicPr>
        <p:blipFill>
          <a:blip r:embed="rId3"/>
          <a:stretch>
            <a:fillRect/>
          </a:stretch>
        </p:blipFill>
        <p:spPr>
          <a:xfrm>
            <a:off x="5915249" y="3429000"/>
            <a:ext cx="4134604" cy="3366515"/>
          </a:xfrm>
          <a:prstGeom prst="rect">
            <a:avLst/>
          </a:prstGeom>
        </p:spPr>
      </p:pic>
    </p:spTree>
    <p:extLst>
      <p:ext uri="{BB962C8B-B14F-4D97-AF65-F5344CB8AC3E}">
        <p14:creationId xmlns:p14="http://schemas.microsoft.com/office/powerpoint/2010/main" val="1242695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0">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6EE0F58-1AD9-FE42-BA8B-2A8C42BD4F5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OWASP Images</a:t>
            </a:r>
          </a:p>
        </p:txBody>
      </p:sp>
      <p:sp>
        <p:nvSpPr>
          <p:cNvPr id="36" name="Rectangle 24">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26">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23C6475-29CD-4BCA-8ABF-B924ACABFEFD}"/>
              </a:ext>
            </a:extLst>
          </p:cNvPr>
          <p:cNvGraphicFramePr>
            <a:graphicFrameLocks noGrp="1"/>
          </p:cNvGraphicFramePr>
          <p:nvPr>
            <p:ph idx="1"/>
            <p:extLst>
              <p:ext uri="{D42A27DB-BD31-4B8C-83A1-F6EECF244321}">
                <p14:modId xmlns:p14="http://schemas.microsoft.com/office/powerpoint/2010/main" val="4911496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177233"/>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CCA8-80A1-4048-B272-ACA49240568D}"/>
              </a:ext>
            </a:extLst>
          </p:cNvPr>
          <p:cNvSpPr>
            <a:spLocks noGrp="1"/>
          </p:cNvSpPr>
          <p:nvPr>
            <p:ph type="title"/>
          </p:nvPr>
        </p:nvSpPr>
        <p:spPr/>
        <p:txBody>
          <a:bodyPr/>
          <a:lstStyle/>
          <a:p>
            <a:r>
              <a:rPr lang="en-US"/>
              <a:t>OWASP Juice Shop</a:t>
            </a:r>
          </a:p>
        </p:txBody>
      </p:sp>
      <p:sp>
        <p:nvSpPr>
          <p:cNvPr id="3" name="Content Placeholder 2">
            <a:extLst>
              <a:ext uri="{FF2B5EF4-FFF2-40B4-BE49-F238E27FC236}">
                <a16:creationId xmlns:a16="http://schemas.microsoft.com/office/drawing/2014/main" id="{3E5BB7AB-7091-E047-A31A-4F6C08A69A56}"/>
              </a:ext>
            </a:extLst>
          </p:cNvPr>
          <p:cNvSpPr>
            <a:spLocks noGrp="1"/>
          </p:cNvSpPr>
          <p:nvPr>
            <p:ph idx="1"/>
          </p:nvPr>
        </p:nvSpPr>
        <p:spPr/>
        <p:txBody>
          <a:bodyPr/>
          <a:lstStyle/>
          <a:p>
            <a:r>
              <a:rPr lang="en-US" sz="1800" dirty="0">
                <a:latin typeface=".SFUI-Regular"/>
              </a:rPr>
              <a:t>OWASP Juice Shop is probably the most modern and sophisticated insecure web application! It can be used in security trainings, awareness demos, CTFs and as a guinea pig for security tools! Juice Shop encompasses vulnerabilities from the entire OWASP Top Ten along with many other security flaws found in real-world applications. </a:t>
            </a:r>
          </a:p>
          <a:p>
            <a:endParaRPr lang="en-US" sz="1800" dirty="0">
              <a:latin typeface=".SFUI-Regular"/>
            </a:endParaRPr>
          </a:p>
          <a:p>
            <a:r>
              <a:rPr lang="en-US" sz="1800" dirty="0">
                <a:latin typeface="Helvetica" pitchFamily="2" charset="0"/>
              </a:rPr>
              <a:t>Juice Shop is written in Node.js, Express and Angular.	</a:t>
            </a:r>
          </a:p>
        </p:txBody>
      </p:sp>
      <p:pic>
        <p:nvPicPr>
          <p:cNvPr id="6" name="Picture 5">
            <a:extLst>
              <a:ext uri="{FF2B5EF4-FFF2-40B4-BE49-F238E27FC236}">
                <a16:creationId xmlns:a16="http://schemas.microsoft.com/office/drawing/2014/main" id="{85EA4000-D9B8-2943-8299-0DE2120008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8130" y="4150658"/>
            <a:ext cx="6523718" cy="2195258"/>
          </a:xfrm>
          <a:prstGeom prst="rect">
            <a:avLst/>
          </a:prstGeom>
        </p:spPr>
      </p:pic>
    </p:spTree>
    <p:extLst>
      <p:ext uri="{BB962C8B-B14F-4D97-AF65-F5344CB8AC3E}">
        <p14:creationId xmlns:p14="http://schemas.microsoft.com/office/powerpoint/2010/main" val="306051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B5B0-E0EB-2346-B22C-7F4411437924}"/>
              </a:ext>
            </a:extLst>
          </p:cNvPr>
          <p:cNvSpPr>
            <a:spLocks noGrp="1"/>
          </p:cNvSpPr>
          <p:nvPr>
            <p:ph type="title"/>
          </p:nvPr>
        </p:nvSpPr>
        <p:spPr>
          <a:xfrm>
            <a:off x="2104788" y="2632136"/>
            <a:ext cx="5043987" cy="1400530"/>
          </a:xfrm>
        </p:spPr>
        <p:txBody>
          <a:bodyPr/>
          <a:lstStyle/>
          <a:p>
            <a:r>
              <a:rPr lang="en-US" dirty="0"/>
              <a:t>JuiceShop Demo</a:t>
            </a:r>
          </a:p>
        </p:txBody>
      </p:sp>
    </p:spTree>
    <p:extLst>
      <p:ext uri="{BB962C8B-B14F-4D97-AF65-F5344CB8AC3E}">
        <p14:creationId xmlns:p14="http://schemas.microsoft.com/office/powerpoint/2010/main" val="976331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descr="Screen Recording 2019-09-25 at 8.57.22 AM.mov">
            <a:hlinkClick r:id="" action="ppaction://media"/>
            <a:extLst>
              <a:ext uri="{FF2B5EF4-FFF2-40B4-BE49-F238E27FC236}">
                <a16:creationId xmlns:a16="http://schemas.microsoft.com/office/drawing/2014/main" id="{19C164EB-1364-854F-820D-D74EF8ABFA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8234" y="143933"/>
            <a:ext cx="11335532" cy="6570133"/>
          </a:xfrm>
        </p:spPr>
      </p:pic>
    </p:spTree>
    <p:extLst>
      <p:ext uri="{BB962C8B-B14F-4D97-AF65-F5344CB8AC3E}">
        <p14:creationId xmlns:p14="http://schemas.microsoft.com/office/powerpoint/2010/main" val="8478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CBC0-179D-6C4A-AC96-83B316C1AAB8}"/>
              </a:ext>
            </a:extLst>
          </p:cNvPr>
          <p:cNvSpPr>
            <a:spLocks noGrp="1"/>
          </p:cNvSpPr>
          <p:nvPr>
            <p:ph type="title"/>
          </p:nvPr>
        </p:nvSpPr>
        <p:spPr/>
        <p:txBody>
          <a:bodyPr/>
          <a:lstStyle/>
          <a:p>
            <a:r>
              <a:rPr lang="en-US" dirty="0"/>
              <a:t>Current Setup</a:t>
            </a:r>
          </a:p>
        </p:txBody>
      </p:sp>
      <p:sp>
        <p:nvSpPr>
          <p:cNvPr id="3" name="Content Placeholder 2">
            <a:extLst>
              <a:ext uri="{FF2B5EF4-FFF2-40B4-BE49-F238E27FC236}">
                <a16:creationId xmlns:a16="http://schemas.microsoft.com/office/drawing/2014/main" id="{27B447DB-C322-C544-9D57-7893F01D7B97}"/>
              </a:ext>
            </a:extLst>
          </p:cNvPr>
          <p:cNvSpPr>
            <a:spLocks noGrp="1"/>
          </p:cNvSpPr>
          <p:nvPr>
            <p:ph idx="1"/>
          </p:nvPr>
        </p:nvSpPr>
        <p:spPr>
          <a:xfrm>
            <a:off x="1103312" y="1520328"/>
            <a:ext cx="9120341" cy="4728071"/>
          </a:xfrm>
        </p:spPr>
        <p:txBody>
          <a:bodyPr>
            <a:normAutofit fontScale="92500" lnSpcReduction="10000"/>
          </a:bodyPr>
          <a:lstStyle/>
          <a:p>
            <a:r>
              <a:rPr lang="en-US" dirty="0"/>
              <a:t>Current Docker images running locally</a:t>
            </a:r>
          </a:p>
          <a:p>
            <a:pPr lvl="1"/>
            <a:r>
              <a:rPr lang="en-US" dirty="0"/>
              <a:t>Damn Vulnerable Web App (DVWA)</a:t>
            </a:r>
          </a:p>
          <a:p>
            <a:pPr lvl="1"/>
            <a:r>
              <a:rPr lang="en-US" dirty="0"/>
              <a:t>OWASP JuiceShop</a:t>
            </a:r>
          </a:p>
          <a:p>
            <a:pPr lvl="1"/>
            <a:r>
              <a:rPr lang="en-US" dirty="0"/>
              <a:t>OWASP WebGoat.NET</a:t>
            </a:r>
          </a:p>
          <a:p>
            <a:pPr lvl="1"/>
            <a:r>
              <a:rPr lang="en-US" dirty="0"/>
              <a:t>Tiredful API</a:t>
            </a:r>
          </a:p>
          <a:p>
            <a:pPr lvl="1"/>
            <a:r>
              <a:rPr lang="en-US" dirty="0"/>
              <a:t>WackoPickto</a:t>
            </a:r>
          </a:p>
          <a:p>
            <a:r>
              <a:rPr lang="en-US" dirty="0"/>
              <a:t>Current Virtual Machines</a:t>
            </a:r>
          </a:p>
          <a:p>
            <a:pPr lvl="1"/>
            <a:r>
              <a:rPr lang="en-US" dirty="0"/>
              <a:t>Kali Linux</a:t>
            </a:r>
          </a:p>
          <a:p>
            <a:pPr lvl="1"/>
            <a:r>
              <a:rPr lang="en-US" dirty="0"/>
              <a:t>Debian 10</a:t>
            </a:r>
          </a:p>
          <a:p>
            <a:pPr lvl="1"/>
            <a:r>
              <a:rPr lang="en-US" dirty="0"/>
              <a:t>Ubuntu </a:t>
            </a:r>
          </a:p>
          <a:p>
            <a:pPr lvl="1"/>
            <a:r>
              <a:rPr lang="en-US" dirty="0"/>
              <a:t>Windows 10</a:t>
            </a:r>
          </a:p>
          <a:p>
            <a:pPr lvl="1"/>
            <a:r>
              <a:rPr lang="en-US" dirty="0"/>
              <a:t>Metasploitable</a:t>
            </a:r>
          </a:p>
          <a:p>
            <a:pPr lvl="1"/>
            <a:r>
              <a:rPr lang="en-US" dirty="0"/>
              <a:t>Windows Server 2012 R2</a:t>
            </a:r>
          </a:p>
          <a:p>
            <a:pPr lvl="1"/>
            <a:endParaRPr lang="en-US" dirty="0"/>
          </a:p>
        </p:txBody>
      </p:sp>
      <p:pic>
        <p:nvPicPr>
          <p:cNvPr id="7" name="Picture 6">
            <a:extLst>
              <a:ext uri="{FF2B5EF4-FFF2-40B4-BE49-F238E27FC236}">
                <a16:creationId xmlns:a16="http://schemas.microsoft.com/office/drawing/2014/main" id="{437B9EA1-887D-FC4F-BCBE-FD9B0FFEA5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63450" y="2242833"/>
            <a:ext cx="3175000" cy="1905000"/>
          </a:xfrm>
          <a:prstGeom prst="rect">
            <a:avLst/>
          </a:prstGeom>
        </p:spPr>
      </p:pic>
      <p:pic>
        <p:nvPicPr>
          <p:cNvPr id="4" name="Picture 3">
            <a:extLst>
              <a:ext uri="{FF2B5EF4-FFF2-40B4-BE49-F238E27FC236}">
                <a16:creationId xmlns:a16="http://schemas.microsoft.com/office/drawing/2014/main" id="{3AE3F872-4F3E-E143-A9CD-B84CD74B66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6050" y="901290"/>
            <a:ext cx="3508759" cy="1627187"/>
          </a:xfrm>
          <a:prstGeom prst="rect">
            <a:avLst/>
          </a:prstGeom>
        </p:spPr>
      </p:pic>
      <p:pic>
        <p:nvPicPr>
          <p:cNvPr id="5" name="Picture 4">
            <a:extLst>
              <a:ext uri="{FF2B5EF4-FFF2-40B4-BE49-F238E27FC236}">
                <a16:creationId xmlns:a16="http://schemas.microsoft.com/office/drawing/2014/main" id="{477257F4-4DEB-2644-82FA-1D890BFD94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1050" y="1904841"/>
            <a:ext cx="1270000" cy="1524000"/>
          </a:xfrm>
          <a:prstGeom prst="rect">
            <a:avLst/>
          </a:prstGeom>
        </p:spPr>
      </p:pic>
      <p:pic>
        <p:nvPicPr>
          <p:cNvPr id="8" name="Picture 7">
            <a:extLst>
              <a:ext uri="{FF2B5EF4-FFF2-40B4-BE49-F238E27FC236}">
                <a16:creationId xmlns:a16="http://schemas.microsoft.com/office/drawing/2014/main" id="{A975E395-316B-3649-BCE4-158F1B21D5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2723" y="3284854"/>
            <a:ext cx="3022943" cy="2767964"/>
          </a:xfrm>
          <a:prstGeom prst="rect">
            <a:avLst/>
          </a:prstGeom>
        </p:spPr>
      </p:pic>
      <p:pic>
        <p:nvPicPr>
          <p:cNvPr id="9" name="Picture 8">
            <a:extLst>
              <a:ext uri="{FF2B5EF4-FFF2-40B4-BE49-F238E27FC236}">
                <a16:creationId xmlns:a16="http://schemas.microsoft.com/office/drawing/2014/main" id="{50A9C565-12CF-7C42-9FBF-DA8B74C748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60109" y="4306575"/>
            <a:ext cx="2044700" cy="1587500"/>
          </a:xfrm>
          <a:prstGeom prst="rect">
            <a:avLst/>
          </a:prstGeom>
        </p:spPr>
      </p:pic>
      <p:pic>
        <p:nvPicPr>
          <p:cNvPr id="10" name="Picture 9">
            <a:extLst>
              <a:ext uri="{FF2B5EF4-FFF2-40B4-BE49-F238E27FC236}">
                <a16:creationId xmlns:a16="http://schemas.microsoft.com/office/drawing/2014/main" id="{1BAADE7D-39DE-2B49-AE89-E5217F4A910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33703" y="3591020"/>
            <a:ext cx="2044700" cy="2540000"/>
          </a:xfrm>
          <a:prstGeom prst="rect">
            <a:avLst/>
          </a:prstGeom>
        </p:spPr>
      </p:pic>
    </p:spTree>
    <p:extLst>
      <p:ext uri="{BB962C8B-B14F-4D97-AF65-F5344CB8AC3E}">
        <p14:creationId xmlns:p14="http://schemas.microsoft.com/office/powerpoint/2010/main" val="3582420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18" name="Rectangle 17">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4"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308DE24-FF06-D340-BBB3-B8B99256C01D}"/>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dirty="0"/>
              <a:t>Current Lab Demo</a:t>
            </a:r>
          </a:p>
        </p:txBody>
      </p:sp>
    </p:spTree>
    <p:extLst>
      <p:ext uri="{BB962C8B-B14F-4D97-AF65-F5344CB8AC3E}">
        <p14:creationId xmlns:p14="http://schemas.microsoft.com/office/powerpoint/2010/main" val="3559017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28B-CC6C-9C46-A84C-896F09039C5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9F3D8C2A-0A46-B149-BA7F-4BA836293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853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C572-B899-2344-AE0B-5E6678065F0B}"/>
              </a:ext>
            </a:extLst>
          </p:cNvPr>
          <p:cNvSpPr>
            <a:spLocks noGrp="1"/>
          </p:cNvSpPr>
          <p:nvPr>
            <p:ph type="title"/>
          </p:nvPr>
        </p:nvSpPr>
        <p:spPr/>
        <p:txBody>
          <a:bodyPr/>
          <a:lstStyle/>
          <a:p>
            <a:r>
              <a:rPr lang="en-US" dirty="0"/>
              <a:t>Why This Setup Works for Me</a:t>
            </a:r>
          </a:p>
        </p:txBody>
      </p:sp>
      <p:sp>
        <p:nvSpPr>
          <p:cNvPr id="3" name="Content Placeholder 2">
            <a:extLst>
              <a:ext uri="{FF2B5EF4-FFF2-40B4-BE49-F238E27FC236}">
                <a16:creationId xmlns:a16="http://schemas.microsoft.com/office/drawing/2014/main" id="{8F412F93-9A51-944F-B2FD-8AE0988B2920}"/>
              </a:ext>
            </a:extLst>
          </p:cNvPr>
          <p:cNvSpPr>
            <a:spLocks noGrp="1"/>
          </p:cNvSpPr>
          <p:nvPr>
            <p:ph idx="1"/>
          </p:nvPr>
        </p:nvSpPr>
        <p:spPr/>
        <p:txBody>
          <a:bodyPr/>
          <a:lstStyle/>
          <a:p>
            <a:r>
              <a:rPr lang="en-US" dirty="0"/>
              <a:t>I can to test from my host</a:t>
            </a:r>
          </a:p>
          <a:p>
            <a:pPr lvl="1"/>
            <a:r>
              <a:rPr lang="en-US" dirty="0"/>
              <a:t>Home Brew for mac </a:t>
            </a:r>
          </a:p>
          <a:p>
            <a:r>
              <a:rPr lang="en-US" dirty="0"/>
              <a:t>I can also test from the KALI VM </a:t>
            </a:r>
          </a:p>
          <a:p>
            <a:r>
              <a:rPr lang="en-US" dirty="0"/>
              <a:t>Using Docker + Remote/Local VMs allows diversity </a:t>
            </a:r>
          </a:p>
          <a:p>
            <a:endParaRPr lang="en-US" dirty="0"/>
          </a:p>
        </p:txBody>
      </p:sp>
    </p:spTree>
    <p:extLst>
      <p:ext uri="{BB962C8B-B14F-4D97-AF65-F5344CB8AC3E}">
        <p14:creationId xmlns:p14="http://schemas.microsoft.com/office/powerpoint/2010/main" val="250555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48D0-4D20-CE42-9C3A-D73F2D85AFBA}"/>
              </a:ext>
            </a:extLst>
          </p:cNvPr>
          <p:cNvSpPr>
            <a:spLocks noGrp="1"/>
          </p:cNvSpPr>
          <p:nvPr>
            <p:ph type="title"/>
          </p:nvPr>
        </p:nvSpPr>
        <p:spPr/>
        <p:txBody>
          <a:bodyPr/>
          <a:lstStyle/>
          <a:p>
            <a:r>
              <a:rPr lang="en-US" dirty="0"/>
              <a:t>Past interactions of my setup </a:t>
            </a:r>
          </a:p>
        </p:txBody>
      </p:sp>
      <p:sp>
        <p:nvSpPr>
          <p:cNvPr id="3" name="Content Placeholder 2">
            <a:extLst>
              <a:ext uri="{FF2B5EF4-FFF2-40B4-BE49-F238E27FC236}">
                <a16:creationId xmlns:a16="http://schemas.microsoft.com/office/drawing/2014/main" id="{18A6ADB8-1D58-0D4A-887B-6ACD8DA95919}"/>
              </a:ext>
            </a:extLst>
          </p:cNvPr>
          <p:cNvSpPr>
            <a:spLocks noGrp="1"/>
          </p:cNvSpPr>
          <p:nvPr>
            <p:ph idx="1"/>
          </p:nvPr>
        </p:nvSpPr>
        <p:spPr>
          <a:xfrm>
            <a:off x="1078670" y="2228852"/>
            <a:ext cx="7730050" cy="3914774"/>
          </a:xfrm>
        </p:spPr>
        <p:txBody>
          <a:bodyPr>
            <a:normAutofit/>
          </a:bodyPr>
          <a:lstStyle/>
          <a:p>
            <a:r>
              <a:rPr lang="en-US" dirty="0"/>
              <a:t>Single Windows client (7/8/10) on old laptop</a:t>
            </a:r>
          </a:p>
          <a:p>
            <a:r>
              <a:rPr lang="en-US" dirty="0"/>
              <a:t>DISA </a:t>
            </a:r>
            <a:r>
              <a:rPr lang="en-US" dirty="0" err="1"/>
              <a:t>STIGged</a:t>
            </a:r>
            <a:r>
              <a:rPr lang="en-US" dirty="0"/>
              <a:t> Windows Image</a:t>
            </a:r>
          </a:p>
          <a:p>
            <a:r>
              <a:rPr lang="en-US" dirty="0"/>
              <a:t>Any Operating System could get for free</a:t>
            </a:r>
          </a:p>
          <a:p>
            <a:r>
              <a:rPr lang="en-US" dirty="0"/>
              <a:t>Couple Raspberry </a:t>
            </a:r>
            <a:r>
              <a:rPr lang="en-US" dirty="0" err="1"/>
              <a:t>Pis</a:t>
            </a:r>
            <a:endParaRPr lang="en-US" dirty="0"/>
          </a:p>
        </p:txBody>
      </p:sp>
    </p:spTree>
    <p:extLst>
      <p:ext uri="{BB962C8B-B14F-4D97-AF65-F5344CB8AC3E}">
        <p14:creationId xmlns:p14="http://schemas.microsoft.com/office/powerpoint/2010/main" val="146909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02CD-23F8-A34A-92E0-3405A667FBD5}"/>
              </a:ext>
            </a:extLst>
          </p:cNvPr>
          <p:cNvSpPr>
            <a:spLocks noGrp="1"/>
          </p:cNvSpPr>
          <p:nvPr>
            <p:ph type="title"/>
          </p:nvPr>
        </p:nvSpPr>
        <p:spPr>
          <a:xfrm>
            <a:off x="648930" y="629266"/>
            <a:ext cx="9252154" cy="1223983"/>
          </a:xfrm>
        </p:spPr>
        <p:txBody>
          <a:bodyPr>
            <a:normAutofit/>
          </a:bodyPr>
          <a:lstStyle/>
          <a:p>
            <a:r>
              <a:rPr lang="en-US" dirty="0"/>
              <a:t>Getting started in IT/Cyber Security</a:t>
            </a:r>
          </a:p>
        </p:txBody>
      </p:sp>
      <p:sp>
        <p:nvSpPr>
          <p:cNvPr id="3" name="Content Placeholder 2">
            <a:extLst>
              <a:ext uri="{FF2B5EF4-FFF2-40B4-BE49-F238E27FC236}">
                <a16:creationId xmlns:a16="http://schemas.microsoft.com/office/drawing/2014/main" id="{C3110ED6-5AC6-E041-9BA9-B78E7B4E903A}"/>
              </a:ext>
            </a:extLst>
          </p:cNvPr>
          <p:cNvSpPr>
            <a:spLocks noGrp="1"/>
          </p:cNvSpPr>
          <p:nvPr>
            <p:ph idx="1"/>
          </p:nvPr>
        </p:nvSpPr>
        <p:spPr>
          <a:xfrm>
            <a:off x="1103311" y="2052214"/>
            <a:ext cx="5616326" cy="4196185"/>
          </a:xfrm>
        </p:spPr>
        <p:txBody>
          <a:bodyPr>
            <a:normAutofit/>
          </a:bodyPr>
          <a:lstStyle/>
          <a:p>
            <a:r>
              <a:rPr lang="en-US" dirty="0"/>
              <a:t>What is the best way to learn anything in IT? </a:t>
            </a:r>
          </a:p>
          <a:p>
            <a:pPr lvl="1"/>
            <a:r>
              <a:rPr lang="en-US" dirty="0"/>
              <a:t>Play – Break — Fix – Try again</a:t>
            </a:r>
          </a:p>
          <a:p>
            <a:pPr lvl="1"/>
            <a:endParaRPr lang="en-US" dirty="0"/>
          </a:p>
          <a:p>
            <a:r>
              <a:rPr lang="en-US" dirty="0"/>
              <a:t>The same thought process works for IT Security</a:t>
            </a:r>
          </a:p>
          <a:p>
            <a:endParaRPr lang="en-US" dirty="0"/>
          </a:p>
        </p:txBody>
      </p:sp>
      <p:pic>
        <p:nvPicPr>
          <p:cNvPr id="6" name="Picture 5">
            <a:extLst>
              <a:ext uri="{FF2B5EF4-FFF2-40B4-BE49-F238E27FC236}">
                <a16:creationId xmlns:a16="http://schemas.microsoft.com/office/drawing/2014/main" id="{E9A3EE20-C32B-FF44-8B33-CFF100303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9637" y="2052213"/>
            <a:ext cx="4196185"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716633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A8B9F-03F8-0F45-B2D8-C8C457B62D60}"/>
              </a:ext>
            </a:extLst>
          </p:cNvPr>
          <p:cNvSpPr>
            <a:spLocks noGrp="1"/>
          </p:cNvSpPr>
          <p:nvPr>
            <p:ph type="title"/>
          </p:nvPr>
        </p:nvSpPr>
        <p:spPr>
          <a:xfrm>
            <a:off x="806195" y="804672"/>
            <a:ext cx="3521359" cy="5248656"/>
          </a:xfrm>
        </p:spPr>
        <p:txBody>
          <a:bodyPr anchor="ctr">
            <a:normAutofit/>
          </a:bodyPr>
          <a:lstStyle/>
          <a:p>
            <a:pPr algn="ctr"/>
            <a:r>
              <a:rPr lang="en-US" dirty="0"/>
              <a:t>Past Issues</a:t>
            </a:r>
            <a:br>
              <a:rPr lang="en-US" dirty="0"/>
            </a:br>
            <a:endParaRPr lang="en-US" dirty="0"/>
          </a:p>
        </p:txBody>
      </p:sp>
      <p:sp>
        <p:nvSpPr>
          <p:cNvPr id="22" name="Content Placeholder 2">
            <a:extLst>
              <a:ext uri="{FF2B5EF4-FFF2-40B4-BE49-F238E27FC236}">
                <a16:creationId xmlns:a16="http://schemas.microsoft.com/office/drawing/2014/main" id="{2FEE352C-DE39-3743-93C5-25C588861264}"/>
              </a:ext>
            </a:extLst>
          </p:cNvPr>
          <p:cNvSpPr>
            <a:spLocks noGrp="1"/>
          </p:cNvSpPr>
          <p:nvPr>
            <p:ph idx="1"/>
          </p:nvPr>
        </p:nvSpPr>
        <p:spPr>
          <a:xfrm>
            <a:off x="4975861" y="804671"/>
            <a:ext cx="6399930" cy="5248657"/>
          </a:xfrm>
        </p:spPr>
        <p:txBody>
          <a:bodyPr anchor="ctr">
            <a:normAutofit/>
          </a:bodyPr>
          <a:lstStyle/>
          <a:p>
            <a:r>
              <a:rPr lang="en-US" dirty="0"/>
              <a:t>Resources</a:t>
            </a:r>
          </a:p>
          <a:p>
            <a:r>
              <a:rPr lang="en-US" dirty="0"/>
              <a:t>Time</a:t>
            </a:r>
          </a:p>
          <a:p>
            <a:r>
              <a:rPr lang="en-US" dirty="0"/>
              <a:t>Patience </a:t>
            </a:r>
          </a:p>
        </p:txBody>
      </p:sp>
    </p:spTree>
    <p:extLst>
      <p:ext uri="{BB962C8B-B14F-4D97-AF65-F5344CB8AC3E}">
        <p14:creationId xmlns:p14="http://schemas.microsoft.com/office/powerpoint/2010/main" val="1114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22FA-040F-3E4E-B77C-347A8C7D745D}"/>
              </a:ext>
            </a:extLst>
          </p:cNvPr>
          <p:cNvSpPr>
            <a:spLocks noGrp="1"/>
          </p:cNvSpPr>
          <p:nvPr>
            <p:ph type="title"/>
          </p:nvPr>
        </p:nvSpPr>
        <p:spPr/>
        <p:txBody>
          <a:bodyPr/>
          <a:lstStyle/>
          <a:p>
            <a:r>
              <a:rPr lang="en-US" dirty="0"/>
              <a:t>Future Ideas </a:t>
            </a:r>
          </a:p>
        </p:txBody>
      </p:sp>
      <p:sp>
        <p:nvSpPr>
          <p:cNvPr id="3" name="Content Placeholder 2">
            <a:extLst>
              <a:ext uri="{FF2B5EF4-FFF2-40B4-BE49-F238E27FC236}">
                <a16:creationId xmlns:a16="http://schemas.microsoft.com/office/drawing/2014/main" id="{C25F1E88-5D9C-2C41-863E-0F87504F1902}"/>
              </a:ext>
            </a:extLst>
          </p:cNvPr>
          <p:cNvSpPr>
            <a:spLocks noGrp="1"/>
          </p:cNvSpPr>
          <p:nvPr>
            <p:ph idx="1"/>
          </p:nvPr>
        </p:nvSpPr>
        <p:spPr/>
        <p:txBody>
          <a:bodyPr/>
          <a:lstStyle/>
          <a:p>
            <a:r>
              <a:rPr lang="en-US" dirty="0"/>
              <a:t>ESXi Server hosting most full VM images</a:t>
            </a:r>
          </a:p>
          <a:p>
            <a:r>
              <a:rPr lang="en-US" dirty="0"/>
              <a:t>Build completely “Cyber Range” in my home</a:t>
            </a:r>
          </a:p>
          <a:p>
            <a:r>
              <a:rPr lang="en-US" dirty="0"/>
              <a:t>Build complete Windows Active Directory domain with clients, IIS/</a:t>
            </a:r>
            <a:r>
              <a:rPr lang="en-US" dirty="0" err="1"/>
              <a:t>.Net</a:t>
            </a:r>
            <a:r>
              <a:rPr lang="en-US" dirty="0"/>
              <a:t> web applications, and AD Federated Services</a:t>
            </a:r>
          </a:p>
          <a:p>
            <a:r>
              <a:rPr lang="en-US" dirty="0"/>
              <a:t>Build custom vulnerable web applications (Apache, NGINX)</a:t>
            </a:r>
          </a:p>
          <a:p>
            <a:r>
              <a:rPr lang="en-US" dirty="0"/>
              <a:t>Jenkins CICD Pipeline</a:t>
            </a:r>
          </a:p>
          <a:p>
            <a:r>
              <a:rPr lang="en-US" dirty="0"/>
              <a:t>Automate deployment with tools like Puppet and Ansible </a:t>
            </a:r>
          </a:p>
        </p:txBody>
      </p:sp>
    </p:spTree>
    <p:extLst>
      <p:ext uri="{BB962C8B-B14F-4D97-AF65-F5344CB8AC3E}">
        <p14:creationId xmlns:p14="http://schemas.microsoft.com/office/powerpoint/2010/main" val="210078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69AB-A147-C645-BA6E-FA833BE0AC0C}"/>
              </a:ext>
            </a:extLst>
          </p:cNvPr>
          <p:cNvSpPr>
            <a:spLocks noGrp="1"/>
          </p:cNvSpPr>
          <p:nvPr>
            <p:ph type="title"/>
          </p:nvPr>
        </p:nvSpPr>
        <p:spPr/>
        <p:txBody>
          <a:bodyPr/>
          <a:lstStyle/>
          <a:p>
            <a:r>
              <a:rPr lang="en-US" dirty="0"/>
              <a:t>Future Logical Diagram</a:t>
            </a:r>
          </a:p>
        </p:txBody>
      </p:sp>
      <p:pic>
        <p:nvPicPr>
          <p:cNvPr id="5" name="Content Placeholder 4" descr="A close up of text on a white background&#10;&#10;Description automatically generated">
            <a:extLst>
              <a:ext uri="{FF2B5EF4-FFF2-40B4-BE49-F238E27FC236}">
                <a16:creationId xmlns:a16="http://schemas.microsoft.com/office/drawing/2014/main" id="{E839D99D-1067-1940-8F64-FBD41FFD47E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62955" y="1477007"/>
            <a:ext cx="6571034" cy="4928275"/>
          </a:xfrm>
        </p:spPr>
      </p:pic>
    </p:spTree>
    <p:extLst>
      <p:ext uri="{BB962C8B-B14F-4D97-AF65-F5344CB8AC3E}">
        <p14:creationId xmlns:p14="http://schemas.microsoft.com/office/powerpoint/2010/main" val="3912621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AC1F-116A-0E40-8072-0B92DD88802F}"/>
              </a:ext>
            </a:extLst>
          </p:cNvPr>
          <p:cNvSpPr>
            <a:spLocks noGrp="1"/>
          </p:cNvSpPr>
          <p:nvPr>
            <p:ph type="title"/>
          </p:nvPr>
        </p:nvSpPr>
        <p:spPr/>
        <p:txBody>
          <a:bodyPr/>
          <a:lstStyle/>
          <a:p>
            <a:r>
              <a:rPr lang="en-US" dirty="0"/>
              <a:t>Real World Testing Scenarios</a:t>
            </a:r>
          </a:p>
        </p:txBody>
      </p:sp>
      <p:sp>
        <p:nvSpPr>
          <p:cNvPr id="3" name="Content Placeholder 2">
            <a:extLst>
              <a:ext uri="{FF2B5EF4-FFF2-40B4-BE49-F238E27FC236}">
                <a16:creationId xmlns:a16="http://schemas.microsoft.com/office/drawing/2014/main" id="{102E086A-35CA-FA42-B0E8-3CA278FA4708}"/>
              </a:ext>
            </a:extLst>
          </p:cNvPr>
          <p:cNvSpPr>
            <a:spLocks noGrp="1"/>
          </p:cNvSpPr>
          <p:nvPr>
            <p:ph idx="1"/>
          </p:nvPr>
        </p:nvSpPr>
        <p:spPr/>
        <p:txBody>
          <a:bodyPr>
            <a:normAutofit/>
          </a:bodyPr>
          <a:lstStyle/>
          <a:p>
            <a:r>
              <a:rPr lang="en-US" dirty="0"/>
              <a:t>CyAn</a:t>
            </a:r>
          </a:p>
          <a:p>
            <a:pPr lvl="1"/>
            <a:r>
              <a:rPr lang="en-US" dirty="0"/>
              <a:t>Automated web app vulnerability scanner</a:t>
            </a:r>
          </a:p>
          <a:p>
            <a:pPr lvl="1"/>
            <a:r>
              <a:rPr lang="en-US" dirty="0"/>
              <a:t>https://</a:t>
            </a:r>
            <a:r>
              <a:rPr lang="en-US" dirty="0" err="1"/>
              <a:t>github.com</a:t>
            </a:r>
            <a:r>
              <a:rPr lang="en-US" dirty="0"/>
              <a:t>/jaconll12/</a:t>
            </a:r>
            <a:r>
              <a:rPr lang="en-US" dirty="0" err="1"/>
              <a:t>CyAn</a:t>
            </a:r>
            <a:endParaRPr lang="en-US" dirty="0"/>
          </a:p>
          <a:p>
            <a:pPr lvl="1"/>
            <a:r>
              <a:rPr lang="en-US" dirty="0"/>
              <a:t>Needed a vulnerable web app to test my code</a:t>
            </a:r>
          </a:p>
          <a:p>
            <a:pPr lvl="1"/>
            <a:r>
              <a:rPr lang="en-US" dirty="0"/>
              <a:t>Enter Docker images</a:t>
            </a:r>
          </a:p>
          <a:p>
            <a:pPr marL="457200" lvl="1" indent="0">
              <a:buNone/>
            </a:pPr>
            <a:endParaRPr lang="en-US" dirty="0"/>
          </a:p>
          <a:p>
            <a:r>
              <a:rPr lang="en-US" dirty="0"/>
              <a:t>Exploit development</a:t>
            </a:r>
          </a:p>
          <a:p>
            <a:r>
              <a:rPr lang="en-US" dirty="0"/>
              <a:t>Bug Hunting </a:t>
            </a:r>
          </a:p>
          <a:p>
            <a:r>
              <a:rPr lang="en-US" dirty="0"/>
              <a:t>Training</a:t>
            </a:r>
          </a:p>
        </p:txBody>
      </p:sp>
    </p:spTree>
    <p:extLst>
      <p:ext uri="{BB962C8B-B14F-4D97-AF65-F5344CB8AC3E}">
        <p14:creationId xmlns:p14="http://schemas.microsoft.com/office/powerpoint/2010/main" val="4082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email">
            <a:extLst>
              <a:ext uri="{28A0092B-C50C-407E-A947-70E740481C1C}">
                <a14:useLocalDpi xmlns:a14="http://schemas.microsoft.com/office/drawing/2010/main"/>
              </a:ext>
            </a:extLst>
          </a:blip>
          <a:srcRect/>
          <a:stretch/>
        </p:blipFill>
        <p:spPr>
          <a:xfrm>
            <a:off x="0" y="2669685"/>
            <a:ext cx="4037012" cy="4188315"/>
          </a:xfrm>
          <a:prstGeom prst="rect">
            <a:avLst/>
          </a:prstGeom>
        </p:spPr>
      </p:pic>
      <p:pic>
        <p:nvPicPr>
          <p:cNvPr id="79" name="Picture 9">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80" name="Oval 11">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13">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email">
            <a:extLst>
              <a:ext uri="{28A0092B-C50C-407E-A947-70E740481C1C}">
                <a14:useLocalDpi xmlns:a14="http://schemas.microsoft.com/office/drawing/2010/main"/>
              </a:ext>
            </a:extLst>
          </a:blip>
          <a:srcRect/>
          <a:stretch/>
        </p:blipFill>
        <p:spPr>
          <a:xfrm>
            <a:off x="7999412" y="0"/>
            <a:ext cx="1603387" cy="1141407"/>
          </a:xfrm>
          <a:prstGeom prst="rect">
            <a:avLst/>
          </a:prstGeom>
        </p:spPr>
      </p:pic>
      <p:pic>
        <p:nvPicPr>
          <p:cNvPr id="82" name="Picture 15">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email">
            <a:extLst>
              <a:ext uri="{28A0092B-C50C-407E-A947-70E740481C1C}">
                <a14:useLocalDpi xmlns:a14="http://schemas.microsoft.com/office/drawing/2010/main"/>
              </a:ext>
            </a:extLst>
          </a:blip>
          <a:srcRect/>
          <a:stretch/>
        </p:blipFill>
        <p:spPr>
          <a:xfrm>
            <a:off x="8609012" y="6096000"/>
            <a:ext cx="993734" cy="762000"/>
          </a:xfrm>
          <a:prstGeom prst="rect">
            <a:avLst/>
          </a:prstGeom>
        </p:spPr>
      </p:pic>
      <p:sp>
        <p:nvSpPr>
          <p:cNvPr id="83" name="Rectangle 17">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4"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10;&#10;Description automatically generated">
            <a:extLst>
              <a:ext uri="{FF2B5EF4-FFF2-40B4-BE49-F238E27FC236}">
                <a16:creationId xmlns:a16="http://schemas.microsoft.com/office/drawing/2014/main" id="{4C97FC8E-5BED-4B4A-9A28-02599CBE147D}"/>
              </a:ext>
            </a:extLst>
          </p:cNvPr>
          <p:cNvPicPr>
            <a:picLocks noChangeAspect="1"/>
          </p:cNvPicPr>
          <p:nvPr/>
        </p:nvPicPr>
        <p:blipFill rotWithShape="1">
          <a:blip r:embed="rId6" cstate="email">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C02DFE2-191E-444F-BFDB-EA14EF4E64F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DoD CyberRange and CyberFlag</a:t>
            </a:r>
          </a:p>
        </p:txBody>
      </p:sp>
      <p:sp>
        <p:nvSpPr>
          <p:cNvPr id="85"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5476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031A-32B0-1E40-936E-46064FEBB1D3}"/>
              </a:ext>
            </a:extLst>
          </p:cNvPr>
          <p:cNvSpPr>
            <a:spLocks noGrp="1"/>
          </p:cNvSpPr>
          <p:nvPr>
            <p:ph type="title"/>
          </p:nvPr>
        </p:nvSpPr>
        <p:spPr/>
        <p:txBody>
          <a:bodyPr>
            <a:normAutofit/>
          </a:bodyPr>
          <a:lstStyle/>
          <a:p>
            <a:r>
              <a:rPr lang="en-US" dirty="0"/>
              <a:t>USCyberCommand CyberFlag</a:t>
            </a:r>
            <a:br>
              <a:rPr lang="en-US" dirty="0"/>
            </a:br>
            <a:endParaRPr lang="en-US" dirty="0"/>
          </a:p>
        </p:txBody>
      </p:sp>
      <p:sp>
        <p:nvSpPr>
          <p:cNvPr id="3" name="Content Placeholder 2">
            <a:extLst>
              <a:ext uri="{FF2B5EF4-FFF2-40B4-BE49-F238E27FC236}">
                <a16:creationId xmlns:a16="http://schemas.microsoft.com/office/drawing/2014/main" id="{44D90E91-6412-BA41-950F-8702CE377DCC}"/>
              </a:ext>
            </a:extLst>
          </p:cNvPr>
          <p:cNvSpPr>
            <a:spLocks noGrp="1"/>
          </p:cNvSpPr>
          <p:nvPr>
            <p:ph idx="1"/>
          </p:nvPr>
        </p:nvSpPr>
        <p:spPr>
          <a:xfrm>
            <a:off x="1103313" y="2052918"/>
            <a:ext cx="9750734" cy="4195481"/>
          </a:xfrm>
        </p:spPr>
        <p:txBody>
          <a:bodyPr/>
          <a:lstStyle/>
          <a:p>
            <a:r>
              <a:rPr lang="en-US" dirty="0"/>
              <a:t>Department of Defense CyberFlag Exercise</a:t>
            </a:r>
          </a:p>
          <a:p>
            <a:r>
              <a:rPr lang="en-US" dirty="0"/>
              <a:t>Blue Force</a:t>
            </a:r>
          </a:p>
          <a:p>
            <a:r>
              <a:rPr lang="en-US" dirty="0"/>
              <a:t>Red Force (</a:t>
            </a:r>
            <a:r>
              <a:rPr lang="en-US" dirty="0" err="1"/>
              <a:t>OpFor</a:t>
            </a:r>
            <a:r>
              <a:rPr lang="en-US" dirty="0"/>
              <a:t>)</a:t>
            </a:r>
          </a:p>
          <a:p>
            <a:r>
              <a:rPr lang="en-US" dirty="0"/>
              <a:t>White Cell </a:t>
            </a:r>
          </a:p>
          <a:p>
            <a:r>
              <a:rPr lang="en-US" dirty="0" err="1"/>
              <a:t>CyberFlag’s</a:t>
            </a:r>
            <a:r>
              <a:rPr lang="en-US" dirty="0"/>
              <a:t> goal is to mimic real worth threats/APT and train defenders on what to look for </a:t>
            </a:r>
          </a:p>
        </p:txBody>
      </p:sp>
    </p:spTree>
    <p:extLst>
      <p:ext uri="{BB962C8B-B14F-4D97-AF65-F5344CB8AC3E}">
        <p14:creationId xmlns:p14="http://schemas.microsoft.com/office/powerpoint/2010/main" val="107364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EA36-C913-7847-B0D9-AC76E0578E08}"/>
              </a:ext>
            </a:extLst>
          </p:cNvPr>
          <p:cNvSpPr>
            <a:spLocks noGrp="1"/>
          </p:cNvSpPr>
          <p:nvPr>
            <p:ph type="title"/>
          </p:nvPr>
        </p:nvSpPr>
        <p:spPr/>
        <p:txBody>
          <a:bodyPr/>
          <a:lstStyle/>
          <a:p>
            <a:r>
              <a:rPr lang="en-US" dirty="0"/>
              <a:t>DoD Cyber Range and DISA </a:t>
            </a:r>
            <a:r>
              <a:rPr lang="en-US" dirty="0" err="1"/>
              <a:t>MiniFlag</a:t>
            </a:r>
            <a:endParaRPr lang="en-US" dirty="0"/>
          </a:p>
        </p:txBody>
      </p:sp>
      <p:sp>
        <p:nvSpPr>
          <p:cNvPr id="3" name="Content Placeholder 2">
            <a:extLst>
              <a:ext uri="{FF2B5EF4-FFF2-40B4-BE49-F238E27FC236}">
                <a16:creationId xmlns:a16="http://schemas.microsoft.com/office/drawing/2014/main" id="{E82DEF8A-0C3C-7744-8DEB-365C0CBB039F}"/>
              </a:ext>
            </a:extLst>
          </p:cNvPr>
          <p:cNvSpPr>
            <a:spLocks noGrp="1"/>
          </p:cNvSpPr>
          <p:nvPr>
            <p:ph idx="1"/>
          </p:nvPr>
        </p:nvSpPr>
        <p:spPr/>
        <p:txBody>
          <a:bodyPr/>
          <a:lstStyle/>
          <a:p>
            <a:r>
              <a:rPr lang="en-US" dirty="0"/>
              <a:t>DISA ”MiniFlag” CyberFlag Prep</a:t>
            </a:r>
          </a:p>
          <a:p>
            <a:r>
              <a:rPr lang="en-US" dirty="0"/>
              <a:t>Full featured VM environment</a:t>
            </a:r>
          </a:p>
          <a:p>
            <a:r>
              <a:rPr lang="en-US" dirty="0"/>
              <a:t>Capable of hosting hundred of guest OS machines</a:t>
            </a:r>
          </a:p>
          <a:p>
            <a:r>
              <a:rPr lang="en-US" dirty="0"/>
              <a:t>Capable of importing almost any toolset</a:t>
            </a:r>
          </a:p>
          <a:p>
            <a:pPr lvl="1"/>
            <a:r>
              <a:rPr lang="en-US" dirty="0"/>
              <a:t>Defender Tools</a:t>
            </a:r>
          </a:p>
          <a:p>
            <a:pPr lvl="1"/>
            <a:r>
              <a:rPr lang="en-US" dirty="0"/>
              <a:t>Red Team Injects</a:t>
            </a:r>
          </a:p>
          <a:p>
            <a:r>
              <a:rPr lang="en-US" dirty="0"/>
              <a:t>My involvement</a:t>
            </a:r>
          </a:p>
          <a:p>
            <a:pPr lvl="1"/>
            <a:r>
              <a:rPr lang="en-US" dirty="0"/>
              <a:t>Build Red Team injects</a:t>
            </a:r>
          </a:p>
          <a:p>
            <a:pPr lvl="1"/>
            <a:r>
              <a:rPr lang="en-US" dirty="0"/>
              <a:t>Developed training plan and exercise flow</a:t>
            </a:r>
          </a:p>
        </p:txBody>
      </p:sp>
    </p:spTree>
    <p:extLst>
      <p:ext uri="{BB962C8B-B14F-4D97-AF65-F5344CB8AC3E}">
        <p14:creationId xmlns:p14="http://schemas.microsoft.com/office/powerpoint/2010/main" val="3145799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B41C-A994-B54F-99B4-9D1CC38835F3}"/>
              </a:ext>
            </a:extLst>
          </p:cNvPr>
          <p:cNvSpPr>
            <a:spLocks noGrp="1"/>
          </p:cNvSpPr>
          <p:nvPr>
            <p:ph type="title"/>
          </p:nvPr>
        </p:nvSpPr>
        <p:spPr/>
        <p:txBody>
          <a:bodyPr/>
          <a:lstStyle/>
          <a:p>
            <a:r>
              <a:rPr lang="en-US" dirty="0"/>
              <a:t>What I Learned from CyberFlag and the CyberRange</a:t>
            </a:r>
          </a:p>
        </p:txBody>
      </p:sp>
      <p:sp>
        <p:nvSpPr>
          <p:cNvPr id="3" name="Content Placeholder 2">
            <a:extLst>
              <a:ext uri="{FF2B5EF4-FFF2-40B4-BE49-F238E27FC236}">
                <a16:creationId xmlns:a16="http://schemas.microsoft.com/office/drawing/2014/main" id="{8E0DA3B6-A544-2340-AA2B-7B6C6344B047}"/>
              </a:ext>
            </a:extLst>
          </p:cNvPr>
          <p:cNvSpPr>
            <a:spLocks noGrp="1"/>
          </p:cNvSpPr>
          <p:nvPr>
            <p:ph idx="1"/>
          </p:nvPr>
        </p:nvSpPr>
        <p:spPr/>
        <p:txBody>
          <a:bodyPr/>
          <a:lstStyle/>
          <a:p>
            <a:r>
              <a:rPr lang="en-US" dirty="0"/>
              <a:t>Having a complete and flexible testing environment is imperative for any profession, especially CyberSec</a:t>
            </a:r>
          </a:p>
          <a:p>
            <a:r>
              <a:rPr lang="en-US" dirty="0"/>
              <a:t>Planning is Key</a:t>
            </a:r>
          </a:p>
          <a:p>
            <a:r>
              <a:rPr lang="en-US" dirty="0"/>
              <a:t>You can create a smaller scale CyberRange at your home …</a:t>
            </a:r>
          </a:p>
        </p:txBody>
      </p:sp>
    </p:spTree>
    <p:extLst>
      <p:ext uri="{BB962C8B-B14F-4D97-AF65-F5344CB8AC3E}">
        <p14:creationId xmlns:p14="http://schemas.microsoft.com/office/powerpoint/2010/main" val="2917194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E5C1-6DE7-A748-AD01-CB37D3765D5E}"/>
              </a:ext>
            </a:extLst>
          </p:cNvPr>
          <p:cNvSpPr>
            <a:spLocks noGrp="1"/>
          </p:cNvSpPr>
          <p:nvPr>
            <p:ph type="title"/>
          </p:nvPr>
        </p:nvSpPr>
        <p:spPr>
          <a:xfrm>
            <a:off x="648931" y="629266"/>
            <a:ext cx="4166510" cy="1622321"/>
          </a:xfrm>
        </p:spPr>
        <p:txBody>
          <a:bodyPr>
            <a:normAutofit/>
          </a:bodyPr>
          <a:lstStyle/>
          <a:p>
            <a:r>
              <a:rPr lang="en-US" dirty="0"/>
              <a:t>Final Comments</a:t>
            </a:r>
          </a:p>
        </p:txBody>
      </p:sp>
      <p:sp>
        <p:nvSpPr>
          <p:cNvPr id="3" name="Content Placeholder 2">
            <a:extLst>
              <a:ext uri="{FF2B5EF4-FFF2-40B4-BE49-F238E27FC236}">
                <a16:creationId xmlns:a16="http://schemas.microsoft.com/office/drawing/2014/main" id="{39CFCE3B-7DEC-BC4D-AEAF-1A698753472F}"/>
              </a:ext>
            </a:extLst>
          </p:cNvPr>
          <p:cNvSpPr>
            <a:spLocks noGrp="1"/>
          </p:cNvSpPr>
          <p:nvPr>
            <p:ph idx="1"/>
          </p:nvPr>
        </p:nvSpPr>
        <p:spPr>
          <a:xfrm>
            <a:off x="648931" y="2438400"/>
            <a:ext cx="4904561" cy="3785419"/>
          </a:xfrm>
        </p:spPr>
        <p:txBody>
          <a:bodyPr>
            <a:normAutofit/>
          </a:bodyPr>
          <a:lstStyle/>
          <a:p>
            <a:r>
              <a:rPr lang="en-US" dirty="0"/>
              <a:t>You will break EVERYTHING </a:t>
            </a:r>
          </a:p>
          <a:p>
            <a:r>
              <a:rPr lang="en-US" dirty="0"/>
              <a:t>You will make mistakes and screw up … that’s ok that’s why you are doing this in a lab</a:t>
            </a:r>
          </a:p>
          <a:p>
            <a:r>
              <a:rPr lang="en-US" dirty="0"/>
              <a:t>You will learn more than you ever could reading books</a:t>
            </a:r>
          </a:p>
          <a:p>
            <a:r>
              <a:rPr lang="en-US" dirty="0"/>
              <a:t>Start Small, then build up….</a:t>
            </a:r>
          </a:p>
          <a:p>
            <a:r>
              <a:rPr lang="en-US" dirty="0"/>
              <a:t>SEGMENT your lab network</a:t>
            </a:r>
          </a:p>
          <a:p>
            <a:endParaRPr lang="en-US" dirty="0"/>
          </a:p>
        </p:txBody>
      </p:sp>
      <p:sp>
        <p:nvSpPr>
          <p:cNvPr id="43"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5" name="Rectangle 44">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1" name="Graphic 30" descr="Classroom">
            <a:extLst>
              <a:ext uri="{FF2B5EF4-FFF2-40B4-BE49-F238E27FC236}">
                <a16:creationId xmlns:a16="http://schemas.microsoft.com/office/drawing/2014/main" id="{8D907922-461A-4A52-BA14-F2A697D3FE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93992" y="704054"/>
            <a:ext cx="5449889" cy="5449889"/>
          </a:xfrm>
          <a:prstGeom prst="rect">
            <a:avLst/>
          </a:prstGeom>
          <a:effectLst/>
        </p:spPr>
      </p:pic>
      <p:sp>
        <p:nvSpPr>
          <p:cNvPr id="49" name="Rectangle 48">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4952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0"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46FB927-85A8-174F-9F8E-131BB5BF4612}"/>
              </a:ext>
            </a:extLst>
          </p:cNvPr>
          <p:cNvSpPr>
            <a:spLocks noGrp="1"/>
          </p:cNvSpPr>
          <p:nvPr>
            <p:ph type="title"/>
          </p:nvPr>
        </p:nvSpPr>
        <p:spPr>
          <a:xfrm>
            <a:off x="648930" y="629267"/>
            <a:ext cx="9252154" cy="1016654"/>
          </a:xfrm>
        </p:spPr>
        <p:txBody>
          <a:bodyPr>
            <a:normAutofit/>
          </a:bodyPr>
          <a:lstStyle/>
          <a:p>
            <a:pPr>
              <a:lnSpc>
                <a:spcPct val="90000"/>
              </a:lnSpc>
            </a:pPr>
            <a:r>
              <a:rPr lang="en-US" sz="3300"/>
              <a:t>Summary </a:t>
            </a:r>
            <a:br>
              <a:rPr lang="en-US" sz="3300"/>
            </a:br>
            <a:endParaRPr lang="en-US" sz="3300"/>
          </a:p>
        </p:txBody>
      </p:sp>
      <p:sp>
        <p:nvSpPr>
          <p:cNvPr id="22" name="Rectangle 21">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Content Placeholder 2">
            <a:extLst>
              <a:ext uri="{FF2B5EF4-FFF2-40B4-BE49-F238E27FC236}">
                <a16:creationId xmlns:a16="http://schemas.microsoft.com/office/drawing/2014/main" id="{1EB5F96F-3AE5-DB43-9156-1005E360A6F7}"/>
              </a:ext>
            </a:extLst>
          </p:cNvPr>
          <p:cNvSpPr>
            <a:spLocks noGrp="1"/>
          </p:cNvSpPr>
          <p:nvPr>
            <p:ph idx="1"/>
          </p:nvPr>
        </p:nvSpPr>
        <p:spPr>
          <a:xfrm>
            <a:off x="648931" y="2548281"/>
            <a:ext cx="5122606" cy="3658689"/>
          </a:xfrm>
        </p:spPr>
        <p:txBody>
          <a:bodyPr>
            <a:normAutofit/>
          </a:bodyPr>
          <a:lstStyle/>
          <a:p>
            <a:pPr>
              <a:lnSpc>
                <a:spcPct val="90000"/>
              </a:lnSpc>
            </a:pPr>
            <a:r>
              <a:rPr lang="en-US" sz="1900">
                <a:solidFill>
                  <a:schemeClr val="bg1"/>
                </a:solidFill>
              </a:rPr>
              <a:t>An in-home lab is important for learning and growing</a:t>
            </a:r>
          </a:p>
          <a:p>
            <a:pPr>
              <a:lnSpc>
                <a:spcPct val="90000"/>
              </a:lnSpc>
            </a:pPr>
            <a:r>
              <a:rPr lang="en-US" sz="1900">
                <a:solidFill>
                  <a:schemeClr val="bg1"/>
                </a:solidFill>
              </a:rPr>
              <a:t>Its better than going to jail</a:t>
            </a:r>
          </a:p>
          <a:p>
            <a:pPr>
              <a:lnSpc>
                <a:spcPct val="90000"/>
              </a:lnSpc>
            </a:pPr>
            <a:r>
              <a:rPr lang="en-US" sz="1900">
                <a:solidFill>
                  <a:schemeClr val="bg1"/>
                </a:solidFill>
              </a:rPr>
              <a:t>You do not need a lot of money or experience to get started</a:t>
            </a:r>
          </a:p>
          <a:p>
            <a:pPr>
              <a:lnSpc>
                <a:spcPct val="90000"/>
              </a:lnSpc>
            </a:pPr>
            <a:r>
              <a:rPr lang="en-US" sz="1900">
                <a:solidFill>
                  <a:schemeClr val="bg1"/>
                </a:solidFill>
              </a:rPr>
              <a:t>Cloud, Physical, VM, or Docker</a:t>
            </a:r>
          </a:p>
          <a:p>
            <a:pPr>
              <a:lnSpc>
                <a:spcPct val="90000"/>
              </a:lnSpc>
            </a:pPr>
            <a:r>
              <a:rPr lang="en-US" sz="1900">
                <a:solidFill>
                  <a:schemeClr val="bg1"/>
                </a:solidFill>
              </a:rPr>
              <a:t>Document, document, document</a:t>
            </a:r>
          </a:p>
          <a:p>
            <a:pPr>
              <a:lnSpc>
                <a:spcPct val="90000"/>
              </a:lnSpc>
            </a:pPr>
            <a:r>
              <a:rPr lang="en-US" sz="1900">
                <a:solidFill>
                  <a:schemeClr val="bg1"/>
                </a:solidFill>
              </a:rPr>
              <a:t>Build upon your setup </a:t>
            </a:r>
          </a:p>
          <a:p>
            <a:pPr>
              <a:lnSpc>
                <a:spcPct val="90000"/>
              </a:lnSpc>
            </a:pPr>
            <a:r>
              <a:rPr lang="en-US" sz="1900">
                <a:solidFill>
                  <a:schemeClr val="bg1"/>
                </a:solidFill>
              </a:rPr>
              <a:t>Give back to the community</a:t>
            </a:r>
          </a:p>
          <a:p>
            <a:pPr>
              <a:lnSpc>
                <a:spcPct val="90000"/>
              </a:lnSpc>
            </a:pPr>
            <a:r>
              <a:rPr lang="en-US" sz="1900">
                <a:solidFill>
                  <a:schemeClr val="bg1"/>
                </a:solidFill>
              </a:rPr>
              <a:t>Have some fun </a:t>
            </a:r>
          </a:p>
        </p:txBody>
      </p:sp>
      <p:pic>
        <p:nvPicPr>
          <p:cNvPr id="4" name="Picture 3" descr="A person posing for the camera&#10;&#10;Description automatically generated">
            <a:extLst>
              <a:ext uri="{FF2B5EF4-FFF2-40B4-BE49-F238E27FC236}">
                <a16:creationId xmlns:a16="http://schemas.microsoft.com/office/drawing/2014/main" id="{893D1FED-3F24-1C43-A505-16DE1CC752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2414076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2000"/>
                <a:hueMod val="108000"/>
                <a:satMod val="164000"/>
                <a:lumMod val="69000"/>
              </a:schemeClr>
              <a:schemeClr val="bg2">
                <a:tint val="96000"/>
                <a:hueMod val="90000"/>
                <a:satMod val="130000"/>
                <a:lumMod val="134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EC6D-71EA-604C-AD92-C69910F4F48F}"/>
              </a:ext>
            </a:extLst>
          </p:cNvPr>
          <p:cNvSpPr>
            <a:spLocks noGrp="1"/>
          </p:cNvSpPr>
          <p:nvPr>
            <p:ph type="title"/>
          </p:nvPr>
        </p:nvSpPr>
        <p:spPr>
          <a:xfrm>
            <a:off x="648931" y="629266"/>
            <a:ext cx="4166510" cy="1622321"/>
          </a:xfrm>
        </p:spPr>
        <p:txBody>
          <a:bodyPr>
            <a:normAutofit/>
          </a:bodyPr>
          <a:lstStyle/>
          <a:p>
            <a:r>
              <a:rPr lang="en-US" dirty="0"/>
              <a:t>Why a home lab is important</a:t>
            </a:r>
          </a:p>
        </p:txBody>
      </p:sp>
      <p:sp>
        <p:nvSpPr>
          <p:cNvPr id="3" name="Content Placeholder 2">
            <a:extLst>
              <a:ext uri="{FF2B5EF4-FFF2-40B4-BE49-F238E27FC236}">
                <a16:creationId xmlns:a16="http://schemas.microsoft.com/office/drawing/2014/main" id="{DC8F791F-3D64-174D-87CF-84861B3EF09F}"/>
              </a:ext>
            </a:extLst>
          </p:cNvPr>
          <p:cNvSpPr>
            <a:spLocks noGrp="1"/>
          </p:cNvSpPr>
          <p:nvPr>
            <p:ph idx="1"/>
          </p:nvPr>
        </p:nvSpPr>
        <p:spPr>
          <a:xfrm>
            <a:off x="648931" y="2438400"/>
            <a:ext cx="4558288" cy="3785419"/>
          </a:xfrm>
        </p:spPr>
        <p:txBody>
          <a:bodyPr>
            <a:normAutofit/>
          </a:bodyPr>
          <a:lstStyle/>
          <a:p>
            <a:r>
              <a:rPr lang="en-US" dirty="0"/>
              <a:t>So you you want to get started in learning, what is your first step</a:t>
            </a:r>
          </a:p>
          <a:p>
            <a:pPr lvl="1"/>
            <a:r>
              <a:rPr lang="en-US" dirty="0"/>
              <a:t>1. Download and install Kali Linux …..</a:t>
            </a:r>
          </a:p>
          <a:p>
            <a:pPr lvl="1"/>
            <a:r>
              <a:rPr lang="en-US" dirty="0"/>
              <a:t>2. Now what</a:t>
            </a:r>
          </a:p>
          <a:p>
            <a:pPr lvl="2"/>
            <a:r>
              <a:rPr lang="en-US" dirty="0"/>
              <a:t>Hack your neighbors?</a:t>
            </a:r>
          </a:p>
          <a:p>
            <a:pPr lvl="2"/>
            <a:r>
              <a:rPr lang="en-US" dirty="0"/>
              <a:t>Hack your work systems?</a:t>
            </a:r>
          </a:p>
          <a:p>
            <a:pPr lvl="2"/>
            <a:r>
              <a:rPr lang="en-US" dirty="0" err="1"/>
              <a:t>Seach</a:t>
            </a:r>
            <a:r>
              <a:rPr lang="en-US" dirty="0"/>
              <a:t> Shodan for vulnerable systems to attack?</a:t>
            </a:r>
          </a:p>
        </p:txBody>
      </p:sp>
      <p:sp>
        <p:nvSpPr>
          <p:cNvPr id="7"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dirty="0"/>
          </a:p>
        </p:txBody>
      </p:sp>
      <p:sp>
        <p:nvSpPr>
          <p:cNvPr id="8" name="Rectangle 11">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ED642DA2-593E-FC4C-8923-6A518E073C76}"/>
              </a:ext>
            </a:extLst>
          </p:cNvPr>
          <p:cNvPicPr>
            <a:picLocks noChangeAspect="1"/>
          </p:cNvPicPr>
          <p:nvPr/>
        </p:nvPicPr>
        <p:blipFill>
          <a:blip r:embed="rId3"/>
          <a:stretch>
            <a:fillRect/>
          </a:stretch>
        </p:blipFill>
        <p:spPr>
          <a:xfrm>
            <a:off x="6440265" y="928340"/>
            <a:ext cx="4742117" cy="5562601"/>
          </a:xfrm>
          <a:prstGeom prst="rect">
            <a:avLst/>
          </a:prstGeom>
          <a:effectLst/>
        </p:spPr>
      </p:pic>
      <p:sp>
        <p:nvSpPr>
          <p:cNvPr id="11" name="Rectangle 15">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0641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C0D7-4B47-5842-9E2C-A5873578F11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C2B7F02-0D96-7F4B-886C-6496C0D75DF2}"/>
              </a:ext>
            </a:extLst>
          </p:cNvPr>
          <p:cNvSpPr>
            <a:spLocks noGrp="1"/>
          </p:cNvSpPr>
          <p:nvPr>
            <p:ph idx="1"/>
          </p:nvPr>
        </p:nvSpPr>
        <p:spPr/>
        <p:txBody>
          <a:bodyPr/>
          <a:lstStyle/>
          <a:p>
            <a:r>
              <a:rPr lang="en-US" dirty="0">
                <a:hlinkClick r:id="rId3"/>
              </a:rPr>
              <a:t>https://www.microsoft.com/en-us/evalcenter/evaluate-windows-server-2016?filetype=ISO</a:t>
            </a:r>
            <a:endParaRPr lang="en-US" dirty="0"/>
          </a:p>
          <a:p>
            <a:r>
              <a:rPr lang="en-US" dirty="0">
                <a:hlinkClick r:id="rId4"/>
              </a:rPr>
              <a:t>https://www.offensive-security.com/metasploit-unleashed/requirements/</a:t>
            </a:r>
            <a:endParaRPr lang="en-US" dirty="0"/>
          </a:p>
          <a:p>
            <a:r>
              <a:rPr lang="en-US" dirty="0">
                <a:hlinkClick r:id="rId5"/>
              </a:rPr>
              <a:t>https://afourtech.com/guide-docker-commands-examples/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3675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C1EC-AB66-C24B-B966-69255034A350}"/>
              </a:ext>
            </a:extLst>
          </p:cNvPr>
          <p:cNvSpPr>
            <a:spLocks noGrp="1"/>
          </p:cNvSpPr>
          <p:nvPr>
            <p:ph type="title"/>
          </p:nvPr>
        </p:nvSpPr>
        <p:spPr>
          <a:xfrm>
            <a:off x="646111" y="310218"/>
            <a:ext cx="9404723" cy="1400530"/>
          </a:xfrm>
        </p:spPr>
        <p:txBody>
          <a:bodyPr/>
          <a:lstStyle/>
          <a:p>
            <a:r>
              <a:rPr lang="en-US" dirty="0"/>
              <a:t>Cyber Security Related Laws</a:t>
            </a:r>
          </a:p>
        </p:txBody>
      </p:sp>
      <p:sp>
        <p:nvSpPr>
          <p:cNvPr id="3" name="Content Placeholder 2">
            <a:extLst>
              <a:ext uri="{FF2B5EF4-FFF2-40B4-BE49-F238E27FC236}">
                <a16:creationId xmlns:a16="http://schemas.microsoft.com/office/drawing/2014/main" id="{76D7F87E-28CB-7E4B-BE3A-EEF8130A327B}"/>
              </a:ext>
            </a:extLst>
          </p:cNvPr>
          <p:cNvSpPr>
            <a:spLocks noGrp="1"/>
          </p:cNvSpPr>
          <p:nvPr>
            <p:ph idx="1"/>
          </p:nvPr>
        </p:nvSpPr>
        <p:spPr>
          <a:xfrm>
            <a:off x="646112" y="1128156"/>
            <a:ext cx="9404722" cy="4393870"/>
          </a:xfrm>
        </p:spPr>
        <p:txBody>
          <a:bodyPr>
            <a:normAutofit/>
          </a:bodyPr>
          <a:lstStyle/>
          <a:p>
            <a:r>
              <a:rPr lang="en-US" sz="2400" dirty="0"/>
              <a:t>1974 Privacy Act</a:t>
            </a:r>
          </a:p>
          <a:p>
            <a:r>
              <a:rPr lang="en-US" sz="2400" dirty="0">
                <a:latin typeface="+mn-lt"/>
              </a:rPr>
              <a:t>Electronic Communications Privacy Act (ECPA) 1986</a:t>
            </a:r>
          </a:p>
          <a:p>
            <a:r>
              <a:rPr lang="en-US" sz="2400" dirty="0">
                <a:latin typeface="+mn-lt"/>
              </a:rPr>
              <a:t>Computer Fraud And Abuse Act (CFAA)</a:t>
            </a:r>
          </a:p>
          <a:p>
            <a:r>
              <a:rPr lang="en-US" sz="2400" dirty="0">
                <a:latin typeface="+mn-lt"/>
              </a:rPr>
              <a:t>2011 Cyber Intelligence Sharing And Protection Act (CISPA)</a:t>
            </a:r>
          </a:p>
          <a:p>
            <a:r>
              <a:rPr lang="en-US" sz="2400" dirty="0">
                <a:latin typeface="+mn-lt"/>
              </a:rPr>
              <a:t>2012 Children’s Online Privacy Protection Act (COPPA)</a:t>
            </a:r>
          </a:p>
          <a:p>
            <a:r>
              <a:rPr lang="en-US" sz="2400" dirty="0">
                <a:latin typeface="+mn-lt"/>
              </a:rPr>
              <a:t>And the list goes on ….</a:t>
            </a:r>
          </a:p>
        </p:txBody>
      </p:sp>
    </p:spTree>
    <p:extLst>
      <p:ext uri="{BB962C8B-B14F-4D97-AF65-F5344CB8AC3E}">
        <p14:creationId xmlns:p14="http://schemas.microsoft.com/office/powerpoint/2010/main" val="22497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3" name="Rectangle 22">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3C2168E1-C2BD-4E6B-AA64-A020775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84E63B-655D-4786-BE63-6BFFF5106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15">
            <a:extLst>
              <a:ext uri="{FF2B5EF4-FFF2-40B4-BE49-F238E27FC236}">
                <a16:creationId xmlns:a16="http://schemas.microsoft.com/office/drawing/2014/main" id="{5CC17AAC-BEDA-43F6-96F9-6D5C1DCC3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1" name="Freeform 5">
            <a:extLst>
              <a:ext uri="{FF2B5EF4-FFF2-40B4-BE49-F238E27FC236}">
                <a16:creationId xmlns:a16="http://schemas.microsoft.com/office/drawing/2014/main" id="{27C31358-DB76-4D08-880F-623FB14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D252127B-75DA-F944-8AFF-3FA513A0BCBC}"/>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Cyber Crime</a:t>
            </a:r>
          </a:p>
        </p:txBody>
      </p:sp>
      <p:pic>
        <p:nvPicPr>
          <p:cNvPr id="8" name="Picture 7" descr="A screenshot of a cell phone&#10;&#10;Description automatically generated">
            <a:extLst>
              <a:ext uri="{FF2B5EF4-FFF2-40B4-BE49-F238E27FC236}">
                <a16:creationId xmlns:a16="http://schemas.microsoft.com/office/drawing/2014/main" id="{0C78F095-ABC0-6840-BCF4-A44BA953A67C}"/>
              </a:ext>
            </a:extLst>
          </p:cNvPr>
          <p:cNvPicPr>
            <a:picLocks noChangeAspect="1"/>
          </p:cNvPicPr>
          <p:nvPr/>
        </p:nvPicPr>
        <p:blipFill>
          <a:blip r:embed="rId7"/>
          <a:stretch>
            <a:fillRect/>
          </a:stretch>
        </p:blipFill>
        <p:spPr>
          <a:xfrm>
            <a:off x="320143" y="388131"/>
            <a:ext cx="8007049" cy="2802467"/>
          </a:xfrm>
          <a:prstGeom prst="rect">
            <a:avLst/>
          </a:prstGeom>
          <a:effectLst/>
        </p:spPr>
      </p:pic>
      <p:pic>
        <p:nvPicPr>
          <p:cNvPr id="7" name="Content Placeholder 6" descr="A screenshot of a cell phone&#10;&#10;Description automatically generated">
            <a:extLst>
              <a:ext uri="{FF2B5EF4-FFF2-40B4-BE49-F238E27FC236}">
                <a16:creationId xmlns:a16="http://schemas.microsoft.com/office/drawing/2014/main" id="{7ED3DD7E-5B30-9847-A68A-2532F0250E1C}"/>
              </a:ext>
            </a:extLst>
          </p:cNvPr>
          <p:cNvPicPr>
            <a:picLocks noGrp="1" noChangeAspect="1"/>
          </p:cNvPicPr>
          <p:nvPr>
            <p:ph idx="1"/>
          </p:nvPr>
        </p:nvPicPr>
        <p:blipFill>
          <a:blip r:embed="rId8"/>
          <a:stretch>
            <a:fillRect/>
          </a:stretch>
        </p:blipFill>
        <p:spPr>
          <a:xfrm>
            <a:off x="6183583" y="2364024"/>
            <a:ext cx="6008417" cy="4431205"/>
          </a:xfrm>
          <a:prstGeom prst="rect">
            <a:avLst/>
          </a:prstGeom>
          <a:effectLst/>
        </p:spPr>
      </p:pic>
    </p:spTree>
    <p:extLst>
      <p:ext uri="{BB962C8B-B14F-4D97-AF65-F5344CB8AC3E}">
        <p14:creationId xmlns:p14="http://schemas.microsoft.com/office/powerpoint/2010/main" val="329103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A9E3B5-6A9C-C94F-A8D2-F174E372AF75}"/>
              </a:ext>
            </a:extLst>
          </p:cNvPr>
          <p:cNvPicPr>
            <a:picLocks noChangeAspect="1"/>
          </p:cNvPicPr>
          <p:nvPr/>
        </p:nvPicPr>
        <p:blipFill>
          <a:blip r:embed="rId2"/>
          <a:stretch>
            <a:fillRect/>
          </a:stretch>
        </p:blipFill>
        <p:spPr>
          <a:xfrm>
            <a:off x="8746758" y="1359003"/>
            <a:ext cx="3445242" cy="3445242"/>
          </a:xfrm>
          <a:prstGeom prst="rect">
            <a:avLst/>
          </a:prstGeom>
        </p:spPr>
      </p:pic>
      <p:sp>
        <p:nvSpPr>
          <p:cNvPr id="2" name="Title 1">
            <a:extLst>
              <a:ext uri="{FF2B5EF4-FFF2-40B4-BE49-F238E27FC236}">
                <a16:creationId xmlns:a16="http://schemas.microsoft.com/office/drawing/2014/main" id="{28F2BD69-8C5A-BB4B-8AEF-B9B9BE7A05B9}"/>
              </a:ext>
            </a:extLst>
          </p:cNvPr>
          <p:cNvSpPr>
            <a:spLocks noGrp="1"/>
          </p:cNvSpPr>
          <p:nvPr>
            <p:ph type="title"/>
          </p:nvPr>
        </p:nvSpPr>
        <p:spPr/>
        <p:txBody>
          <a:bodyPr/>
          <a:lstStyle/>
          <a:p>
            <a:r>
              <a:rPr lang="en-US" dirty="0"/>
              <a:t>“Ethical Hacking”</a:t>
            </a:r>
          </a:p>
        </p:txBody>
      </p:sp>
      <p:sp>
        <p:nvSpPr>
          <p:cNvPr id="3" name="Content Placeholder 2">
            <a:extLst>
              <a:ext uri="{FF2B5EF4-FFF2-40B4-BE49-F238E27FC236}">
                <a16:creationId xmlns:a16="http://schemas.microsoft.com/office/drawing/2014/main" id="{D0788BEB-4E11-8B4A-8C53-917B0DA73F9B}"/>
              </a:ext>
            </a:extLst>
          </p:cNvPr>
          <p:cNvSpPr>
            <a:spLocks noGrp="1"/>
          </p:cNvSpPr>
          <p:nvPr>
            <p:ph idx="1"/>
          </p:nvPr>
        </p:nvSpPr>
        <p:spPr>
          <a:xfrm>
            <a:off x="1103313" y="2052918"/>
            <a:ext cx="7643446" cy="4195481"/>
          </a:xfrm>
        </p:spPr>
        <p:txBody>
          <a:bodyPr>
            <a:normAutofit/>
          </a:bodyPr>
          <a:lstStyle/>
          <a:p>
            <a:r>
              <a:rPr lang="en-US" sz="1600" dirty="0"/>
              <a:t>Hacking is not a crime, hacking for malicious intent is.</a:t>
            </a:r>
          </a:p>
          <a:p>
            <a:endParaRPr lang="en-US" sz="1500" dirty="0"/>
          </a:p>
          <a:p>
            <a:r>
              <a:rPr lang="en-US" sz="1500" dirty="0"/>
              <a:t>“... ethical hacking is to evaluate the security of and identify vulnerabilities in systems, networks or system infrastructure. It includes finding and attempting to exploit any vulnerabilities to determine whether unauthorized access or other malicious activities are possible.”</a:t>
            </a:r>
          </a:p>
          <a:p>
            <a:pPr marL="0" indent="0">
              <a:buNone/>
            </a:pPr>
            <a:endParaRPr lang="en-US" dirty="0"/>
          </a:p>
          <a:p>
            <a:endParaRPr lang="en-US" dirty="0"/>
          </a:p>
          <a:p>
            <a:endParaRPr lang="en-US" dirty="0"/>
          </a:p>
          <a:p>
            <a:endParaRPr lang="en-US" dirty="0"/>
          </a:p>
          <a:p>
            <a:pPr marL="0" indent="0">
              <a:buNone/>
            </a:pPr>
            <a:r>
              <a:rPr lang="en-US" sz="1200" dirty="0"/>
              <a:t>https://searchsecurity.techtarget.com/definition/ethical-hacker</a:t>
            </a:r>
          </a:p>
        </p:txBody>
      </p:sp>
    </p:spTree>
    <p:extLst>
      <p:ext uri="{BB962C8B-B14F-4D97-AF65-F5344CB8AC3E}">
        <p14:creationId xmlns:p14="http://schemas.microsoft.com/office/powerpoint/2010/main" val="309390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duotone>
              <a:schemeClr val="bg2">
                <a:shade val="69000"/>
                <a:hueMod val="108000"/>
                <a:satMod val="164000"/>
                <a:lumMod val="74000"/>
              </a:schemeClr>
              <a:schemeClr val="bg2">
                <a:tint val="96000"/>
                <a:hueMod val="88000"/>
                <a:satMod val="140000"/>
                <a:lumMod val="132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222F-E420-714C-9632-E19C899D6402}"/>
              </a:ext>
            </a:extLst>
          </p:cNvPr>
          <p:cNvSpPr>
            <a:spLocks noGrp="1"/>
          </p:cNvSpPr>
          <p:nvPr>
            <p:ph type="title"/>
          </p:nvPr>
        </p:nvSpPr>
        <p:spPr>
          <a:xfrm>
            <a:off x="734609" y="629266"/>
            <a:ext cx="9315244" cy="1641986"/>
          </a:xfrm>
        </p:spPr>
        <p:txBody>
          <a:bodyPr>
            <a:normAutofit/>
          </a:bodyPr>
          <a:lstStyle/>
          <a:p>
            <a:r>
              <a:rPr lang="en-US" dirty="0"/>
              <a:t>Why a home hacking lab is fun</a:t>
            </a:r>
          </a:p>
        </p:txBody>
      </p:sp>
      <p:sp>
        <p:nvSpPr>
          <p:cNvPr id="3" name="Content Placeholder 2">
            <a:extLst>
              <a:ext uri="{FF2B5EF4-FFF2-40B4-BE49-F238E27FC236}">
                <a16:creationId xmlns:a16="http://schemas.microsoft.com/office/drawing/2014/main" id="{D1C56E84-862A-2D47-8AF8-C21167C248B8}"/>
              </a:ext>
            </a:extLst>
          </p:cNvPr>
          <p:cNvSpPr>
            <a:spLocks noGrp="1"/>
          </p:cNvSpPr>
          <p:nvPr>
            <p:ph idx="1"/>
          </p:nvPr>
        </p:nvSpPr>
        <p:spPr>
          <a:xfrm>
            <a:off x="5273780" y="1733274"/>
            <a:ext cx="5654415" cy="3809999"/>
          </a:xfrm>
        </p:spPr>
        <p:txBody>
          <a:bodyPr>
            <a:normAutofit/>
          </a:bodyPr>
          <a:lstStyle/>
          <a:p>
            <a:r>
              <a:rPr lang="en-US" dirty="0"/>
              <a:t>Virtual Playground </a:t>
            </a:r>
          </a:p>
          <a:p>
            <a:r>
              <a:rPr lang="en-US" dirty="0"/>
              <a:t>Hands on approach to learning</a:t>
            </a:r>
          </a:p>
          <a:p>
            <a:r>
              <a:rPr lang="en-US" dirty="0"/>
              <a:t>Hacking is a a lot of fun </a:t>
            </a:r>
          </a:p>
        </p:txBody>
      </p:sp>
      <p:pic>
        <p:nvPicPr>
          <p:cNvPr id="5" name="Picture 4">
            <a:extLst>
              <a:ext uri="{FF2B5EF4-FFF2-40B4-BE49-F238E27FC236}">
                <a16:creationId xmlns:a16="http://schemas.microsoft.com/office/drawing/2014/main" id="{246E69DE-2FAE-AC45-8828-987361075B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457" y="1858073"/>
            <a:ext cx="4435475" cy="4098379"/>
          </a:xfrm>
          <a:prstGeom prst="rect">
            <a:avLst/>
          </a:prstGeom>
        </p:spPr>
      </p:pic>
    </p:spTree>
    <p:extLst>
      <p:ext uri="{BB962C8B-B14F-4D97-AF65-F5344CB8AC3E}">
        <p14:creationId xmlns:p14="http://schemas.microsoft.com/office/powerpoint/2010/main" val="2954382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1729</Words>
  <Application>Microsoft Macintosh PowerPoint</Application>
  <PresentationFormat>Widescreen</PresentationFormat>
  <Paragraphs>265</Paragraphs>
  <Slides>50</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.SFUI-Regular</vt:lpstr>
      <vt:lpstr>LatoLatin-Bold</vt:lpstr>
      <vt:lpstr>Merriweather-Regular</vt:lpstr>
      <vt:lpstr>Arial</vt:lpstr>
      <vt:lpstr>Calibri</vt:lpstr>
      <vt:lpstr>Century Gothic</vt:lpstr>
      <vt:lpstr>Helvetica</vt:lpstr>
      <vt:lpstr>HelveticaNeue</vt:lpstr>
      <vt:lpstr>Wingdings 3</vt:lpstr>
      <vt:lpstr>Ion</vt:lpstr>
      <vt:lpstr>Building a Home Hacking Lab for Testing and Fun </vt:lpstr>
      <vt:lpstr>$ whoami</vt:lpstr>
      <vt:lpstr>Cyber Security PSA</vt:lpstr>
      <vt:lpstr>Getting started in IT/Cyber Security</vt:lpstr>
      <vt:lpstr>Why a home lab is important</vt:lpstr>
      <vt:lpstr>Cyber Security Related Laws</vt:lpstr>
      <vt:lpstr>Cyber Crime</vt:lpstr>
      <vt:lpstr>“Ethical Hacking”</vt:lpstr>
      <vt:lpstr>Why a home hacking lab is fun</vt:lpstr>
      <vt:lpstr>Additional Benefits of a Home Lab</vt:lpstr>
      <vt:lpstr>100% Online Options </vt:lpstr>
      <vt:lpstr>Now let's build your home hacking lab… </vt:lpstr>
      <vt:lpstr>Steps to Building your Lab</vt:lpstr>
      <vt:lpstr>Information OVERLOAD</vt:lpstr>
      <vt:lpstr>Different options for your lab </vt:lpstr>
      <vt:lpstr>Cloud vs Physical  </vt:lpstr>
      <vt:lpstr>Pros/Cons of Cloud</vt:lpstr>
      <vt:lpstr>Cloud Demo</vt:lpstr>
      <vt:lpstr>Amazon Web Services</vt:lpstr>
      <vt:lpstr>Virtualization</vt:lpstr>
      <vt:lpstr>Full Operating System Virtualization Software</vt:lpstr>
      <vt:lpstr>Pros and Cons of VMs</vt:lpstr>
      <vt:lpstr>Windows 10 Subsystem for Linux  </vt:lpstr>
      <vt:lpstr>My Current Local VM Setup</vt:lpstr>
      <vt:lpstr>Metasploitable </vt:lpstr>
      <vt:lpstr>What is Docker?</vt:lpstr>
      <vt:lpstr>Pros and Cons of Docker Containers </vt:lpstr>
      <vt:lpstr>Important Docker Commands</vt:lpstr>
      <vt:lpstr>Kitematic</vt:lpstr>
      <vt:lpstr>OWASP</vt:lpstr>
      <vt:lpstr>OWASP Images</vt:lpstr>
      <vt:lpstr>OWASP Juice Shop</vt:lpstr>
      <vt:lpstr>JuiceShop Demo</vt:lpstr>
      <vt:lpstr>PowerPoint Presentation</vt:lpstr>
      <vt:lpstr>Current Setup</vt:lpstr>
      <vt:lpstr>Current Lab Demo</vt:lpstr>
      <vt:lpstr>Demo</vt:lpstr>
      <vt:lpstr>Why This Setup Works for Me</vt:lpstr>
      <vt:lpstr>Past interactions of my setup </vt:lpstr>
      <vt:lpstr>Past Issues </vt:lpstr>
      <vt:lpstr>Future Ideas </vt:lpstr>
      <vt:lpstr>Future Logical Diagram</vt:lpstr>
      <vt:lpstr>Real World Testing Scenarios</vt:lpstr>
      <vt:lpstr>DoD CyberRange and CyberFlag</vt:lpstr>
      <vt:lpstr>USCyberCommand CyberFlag </vt:lpstr>
      <vt:lpstr>DoD Cyber Range and DISA MiniFlag</vt:lpstr>
      <vt:lpstr>What I Learned from CyberFlag and the CyberRange</vt:lpstr>
      <vt:lpstr>Final Comments</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Home Hacking Lab for Testing and Fun </dc:title>
  <dc:creator>Jimmy Lloyd</dc:creator>
  <cp:lastModifiedBy>Jimmy Lloyd</cp:lastModifiedBy>
  <cp:revision>1</cp:revision>
  <dcterms:created xsi:type="dcterms:W3CDTF">2019-09-27T17:23:46Z</dcterms:created>
  <dcterms:modified xsi:type="dcterms:W3CDTF">2019-09-27T18:28:23Z</dcterms:modified>
</cp:coreProperties>
</file>